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7" r:id="rId7"/>
    <p:sldId id="264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FC4"/>
    <a:srgbClr val="1DB11D"/>
    <a:srgbClr val="F8B3FF"/>
    <a:srgbClr val="9B19A2"/>
    <a:srgbClr val="FDE995"/>
    <a:srgbClr val="FDDC59"/>
    <a:srgbClr val="FCEC6E"/>
    <a:srgbClr val="E6C853"/>
    <a:srgbClr val="C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31" autoAdjust="0"/>
    <p:restoredTop sz="94660"/>
  </p:normalViewPr>
  <p:slideViewPr>
    <p:cSldViewPr>
      <p:cViewPr varScale="1">
        <p:scale>
          <a:sx n="83" d="100"/>
          <a:sy n="83" d="100"/>
        </p:scale>
        <p:origin x="24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>
        <a:solidFill>
          <a:srgbClr val="C90000"/>
        </a:solidFill>
      </dgm:spPr>
      <dgm:t>
        <a:bodyPr vert="vert270"/>
        <a:lstStyle/>
        <a:p>
          <a:pPr rtl="0"/>
          <a:r>
            <a:rPr lang="en-US" sz="3600" dirty="0" smtClean="0"/>
            <a:t>Problem: New National Standards</a:t>
          </a:r>
          <a:endParaRPr lang="en-US" sz="36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D9969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Needed to incorporate new national framework of information literacy standards, including: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06DA91FC-C5D0-5F41-975C-0858796F7711}">
      <dgm:prSet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D9969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Contextual &amp; constructed  nature of authority</a:t>
          </a:r>
          <a:endParaRPr lang="en-US" dirty="0"/>
        </a:p>
      </dgm:t>
    </dgm:pt>
    <dgm:pt modelId="{44716588-2D70-5D4A-A950-B2FB1A17A3F3}" type="parTrans" cxnId="{0C7AB736-6A68-6B40-AFA6-A1FB63719A03}">
      <dgm:prSet/>
      <dgm:spPr/>
      <dgm:t>
        <a:bodyPr/>
        <a:lstStyle/>
        <a:p>
          <a:endParaRPr lang="en-US"/>
        </a:p>
      </dgm:t>
    </dgm:pt>
    <dgm:pt modelId="{671FD0FF-1A27-AF48-AAAF-7031C96877B2}" type="sibTrans" cxnId="{0C7AB736-6A68-6B40-AFA6-A1FB63719A03}">
      <dgm:prSet/>
      <dgm:spPr/>
      <dgm:t>
        <a:bodyPr/>
        <a:lstStyle/>
        <a:p>
          <a:endParaRPr lang="en-US"/>
        </a:p>
      </dgm:t>
    </dgm:pt>
    <dgm:pt modelId="{90EB53D4-7B60-9246-BD26-DF8578346867}">
      <dgm:prSet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D9969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Reasons (how &amp; why) some individuals/groups are </a:t>
          </a:r>
          <a:r>
            <a:rPr lang="en-US" dirty="0" err="1" smtClean="0"/>
            <a:t>underrepresentated</a:t>
          </a:r>
          <a:r>
            <a:rPr lang="en-US" dirty="0" smtClean="0"/>
            <a:t>/marginalized within systems that produce and disseminate information</a:t>
          </a:r>
          <a:endParaRPr lang="en-US" dirty="0"/>
        </a:p>
      </dgm:t>
    </dgm:pt>
    <dgm:pt modelId="{64C61677-766F-E14D-AAFF-3D6A0B22922D}" type="parTrans" cxnId="{23FE8756-FB56-7F46-8795-6CE880695090}">
      <dgm:prSet/>
      <dgm:spPr/>
      <dgm:t>
        <a:bodyPr/>
        <a:lstStyle/>
        <a:p>
          <a:endParaRPr lang="en-US"/>
        </a:p>
      </dgm:t>
    </dgm:pt>
    <dgm:pt modelId="{896BA710-034F-104A-8E53-D0EC3A487F98}" type="sibTrans" cxnId="{23FE8756-FB56-7F46-8795-6CE880695090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FE0AE2-1C2D-3445-9817-BE55E349B75B}" type="presOf" srcId="{90EB53D4-7B60-9246-BD26-DF8578346867}" destId="{828AA420-AC26-4E4C-A966-0EFEE6EB1754}" srcOrd="0" destOrd="2" presId="urn:microsoft.com/office/officeart/2005/8/layout/vList5"/>
    <dgm:cxn modelId="{CB756AAF-407B-F148-A604-94A095786E7B}" type="presOf" srcId="{06DA91FC-C5D0-5F41-975C-0858796F7711}" destId="{828AA420-AC26-4E4C-A966-0EFEE6EB1754}" srcOrd="0" destOrd="1" presId="urn:microsoft.com/office/officeart/2005/8/layout/vList5"/>
    <dgm:cxn modelId="{23FE8756-FB56-7F46-8795-6CE880695090}" srcId="{7B06405E-F4AA-4FC2-96B5-B2DBD3F4CA4A}" destId="{90EB53D4-7B60-9246-BD26-DF8578346867}" srcOrd="1" destOrd="0" parTransId="{64C61677-766F-E14D-AAFF-3D6A0B22922D}" sibTransId="{896BA710-034F-104A-8E53-D0EC3A487F98}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E4457DF8-17BD-4549-AE6A-05DD8D38305C}" type="presOf" srcId="{9D7AF594-F021-43FB-B368-7248CFCC1948}" destId="{8040468F-F67C-4443-AC6C-30EEEE94B382}" srcOrd="0" destOrd="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2C0BA6E2-C732-43F0-A92C-1B0F9975FE63}" type="presOf" srcId="{7B06405E-F4AA-4FC2-96B5-B2DBD3F4CA4A}" destId="{828AA420-AC26-4E4C-A966-0EFEE6EB1754}" srcOrd="0" destOrd="0" presId="urn:microsoft.com/office/officeart/2005/8/layout/vList5"/>
    <dgm:cxn modelId="{87EAE09F-17DE-4D97-AD29-61E1606224AA}" type="presOf" srcId="{ECA41EE7-452B-43D4-8D9F-8B0D044EB17B}" destId="{78248813-1CEC-4088-9A1A-27527D5D145C}" srcOrd="0" destOrd="0" presId="urn:microsoft.com/office/officeart/2005/8/layout/vList5"/>
    <dgm:cxn modelId="{0C7AB736-6A68-6B40-AFA6-A1FB63719A03}" srcId="{7B06405E-F4AA-4FC2-96B5-B2DBD3F4CA4A}" destId="{06DA91FC-C5D0-5F41-975C-0858796F7711}" srcOrd="0" destOrd="0" parTransId="{44716588-2D70-5D4A-A950-B2FB1A17A3F3}" sibTransId="{671FD0FF-1A27-AF48-AAAF-7031C96877B2}"/>
    <dgm:cxn modelId="{01ABD008-E1E4-425F-A7F6-E74ED74E4C13}" type="presParOf" srcId="{78248813-1CEC-4088-9A1A-27527D5D145C}" destId="{A993D6C3-C876-47D5-A951-70C4495653DD}" srcOrd="0" destOrd="0" presId="urn:microsoft.com/office/officeart/2005/8/layout/vList5"/>
    <dgm:cxn modelId="{4861C04D-C504-42C2-BCBB-1029DC7C71A4}" type="presParOf" srcId="{A993D6C3-C876-47D5-A951-70C4495653DD}" destId="{8040468F-F67C-4443-AC6C-30EEEE94B382}" srcOrd="0" destOrd="0" presId="urn:microsoft.com/office/officeart/2005/8/layout/vList5"/>
    <dgm:cxn modelId="{951A1C4B-76C2-4871-ADD5-F57F3E1A8C3C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>
        <a:solidFill>
          <a:srgbClr val="1DB11D"/>
        </a:solidFill>
      </dgm:spPr>
      <dgm:t>
        <a:bodyPr vert="vert270"/>
        <a:lstStyle/>
        <a:p>
          <a:pPr rtl="0"/>
          <a:r>
            <a:rPr lang="en-US" dirty="0" smtClean="0"/>
            <a:t>FLC-Facilitated Solution: Department Diversity Workshop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8183AB36-B4F1-2A44-BECA-145D0A109A26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Create a monthly symposium for the department focused on topics of diversity (i.e. race; sexual orientation)</a:t>
          </a:r>
          <a:endParaRPr lang="en-US" dirty="0"/>
        </a:p>
      </dgm:t>
    </dgm:pt>
    <dgm:pt modelId="{B2DF567B-3A42-4547-BDA2-9AB9BBD29764}" type="parTrans" cxnId="{7A8F01D6-9492-964C-8214-DD695AA7BED1}">
      <dgm:prSet/>
      <dgm:spPr/>
      <dgm:t>
        <a:bodyPr/>
        <a:lstStyle/>
        <a:p>
          <a:endParaRPr lang="en-US"/>
        </a:p>
      </dgm:t>
    </dgm:pt>
    <dgm:pt modelId="{BE20CE69-9B60-F046-BF85-42B7D5C5DD05}" type="sibTrans" cxnId="{7A8F01D6-9492-964C-8214-DD695AA7BED1}">
      <dgm:prSet/>
      <dgm:spPr/>
      <dgm:t>
        <a:bodyPr/>
        <a:lstStyle/>
        <a:p>
          <a:endParaRPr lang="en-US"/>
        </a:p>
      </dgm:t>
    </dgm:pt>
    <dgm:pt modelId="{88D52A93-6633-7C46-AFCA-4C2152555A6A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During the symposium have faculty share their classroom best practices. </a:t>
          </a:r>
          <a:endParaRPr lang="en-US" dirty="0"/>
        </a:p>
      </dgm:t>
    </dgm:pt>
    <dgm:pt modelId="{729C5C98-B813-1D44-B558-78D96F5558FB}" type="parTrans" cxnId="{6A2CCDB5-4E36-744D-B89E-66F9DA463F66}">
      <dgm:prSet/>
      <dgm:spPr/>
      <dgm:t>
        <a:bodyPr/>
        <a:lstStyle/>
        <a:p>
          <a:endParaRPr lang="en-US"/>
        </a:p>
      </dgm:t>
    </dgm:pt>
    <dgm:pt modelId="{46CED7DC-84DE-084E-9A0E-1B8388414D08}" type="sibTrans" cxnId="{6A2CCDB5-4E36-744D-B89E-66F9DA463F66}">
      <dgm:prSet/>
      <dgm:spPr/>
      <dgm:t>
        <a:bodyPr/>
        <a:lstStyle/>
        <a:p>
          <a:endParaRPr lang="en-US"/>
        </a:p>
      </dgm:t>
    </dgm:pt>
    <dgm:pt modelId="{F426F74C-2227-734E-8E41-A5611A021975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Compile a list of videos, news clips, books and other resources colleagues use in class to teach diversity </a:t>
          </a:r>
          <a:endParaRPr lang="en-US" dirty="0"/>
        </a:p>
      </dgm:t>
    </dgm:pt>
    <dgm:pt modelId="{8E4D2C0D-8AA7-3E46-B292-035DE736E538}" type="parTrans" cxnId="{EA034F48-8892-B948-A49B-CB2766982EA2}">
      <dgm:prSet/>
      <dgm:spPr/>
      <dgm:t>
        <a:bodyPr/>
        <a:lstStyle/>
        <a:p>
          <a:endParaRPr lang="en-US"/>
        </a:p>
      </dgm:t>
    </dgm:pt>
    <dgm:pt modelId="{8986024C-B645-C447-8A15-009AC1815EBE}" type="sibTrans" cxnId="{EA034F48-8892-B948-A49B-CB2766982EA2}">
      <dgm:prSet/>
      <dgm:spPr/>
      <dgm:t>
        <a:bodyPr/>
        <a:lstStyle/>
        <a:p>
          <a:endParaRPr lang="en-US"/>
        </a:p>
      </dgm:t>
    </dgm:pt>
    <dgm:pt modelId="{58A0888D-366E-AE4F-B747-3F74A972CE48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Also, post &amp; link any </a:t>
          </a:r>
          <a:r>
            <a:rPr lang="en-US" dirty="0" err="1" smtClean="0"/>
            <a:t>FLC</a:t>
          </a:r>
          <a:r>
            <a:rPr lang="en-US" dirty="0" smtClean="0"/>
            <a:t> or </a:t>
          </a:r>
          <a:r>
            <a:rPr lang="en-US" dirty="0" err="1" smtClean="0"/>
            <a:t>FDC</a:t>
          </a:r>
          <a:r>
            <a:rPr lang="en-US" dirty="0" smtClean="0"/>
            <a:t> workshops that address diversity to </a:t>
          </a:r>
          <a:r>
            <a:rPr lang="en-US" dirty="0" err="1" smtClean="0"/>
            <a:t>Dept</a:t>
          </a:r>
          <a:r>
            <a:rPr lang="en-US" dirty="0" smtClean="0"/>
            <a:t> website</a:t>
          </a:r>
          <a:endParaRPr lang="en-US" dirty="0"/>
        </a:p>
      </dgm:t>
    </dgm:pt>
    <dgm:pt modelId="{7EEE7C80-FD0C-ED43-9C65-FC8CE1FEFABA}" type="parTrans" cxnId="{786D0CEF-232D-F84C-BB51-E3E8FB7E1F7E}">
      <dgm:prSet/>
      <dgm:spPr/>
      <dgm:t>
        <a:bodyPr/>
        <a:lstStyle/>
        <a:p>
          <a:endParaRPr lang="en-US"/>
        </a:p>
      </dgm:t>
    </dgm:pt>
    <dgm:pt modelId="{2C2E6468-B765-F547-9697-F8E856A1D035}" type="sibTrans" cxnId="{786D0CEF-232D-F84C-BB51-E3E8FB7E1F7E}">
      <dgm:prSet/>
      <dgm:spPr/>
      <dgm:t>
        <a:bodyPr/>
        <a:lstStyle/>
        <a:p>
          <a:endParaRPr lang="en-US"/>
        </a:p>
      </dgm:t>
    </dgm:pt>
    <dgm:pt modelId="{F4E42685-67C0-1D41-9FCD-D355BF764D85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Network with other </a:t>
          </a:r>
          <a:r>
            <a:rPr lang="en-US" dirty="0" err="1" smtClean="0"/>
            <a:t>Depts</a:t>
          </a:r>
          <a:r>
            <a:rPr lang="en-US" dirty="0" smtClean="0"/>
            <a:t> to share best practices &amp; resources</a:t>
          </a:r>
          <a:endParaRPr lang="en-US" dirty="0"/>
        </a:p>
      </dgm:t>
    </dgm:pt>
    <dgm:pt modelId="{F407DC18-D120-3D4A-9BB7-17917A6DA587}" type="parTrans" cxnId="{10B9F1BA-68E6-F342-8A53-0AC7622076F7}">
      <dgm:prSet/>
      <dgm:spPr/>
      <dgm:t>
        <a:bodyPr/>
        <a:lstStyle/>
        <a:p>
          <a:endParaRPr lang="en-US"/>
        </a:p>
      </dgm:t>
    </dgm:pt>
    <dgm:pt modelId="{21FEA350-3192-8647-8DB4-C845D051176A}" type="sibTrans" cxnId="{10B9F1BA-68E6-F342-8A53-0AC7622076F7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E590B-722E-9C41-B24D-B012C2C717B4}" type="presOf" srcId="{88D52A93-6633-7C46-AFCA-4C2152555A6A}" destId="{828AA420-AC26-4E4C-A966-0EFEE6EB1754}" srcOrd="0" destOrd="1" presId="urn:microsoft.com/office/officeart/2005/8/layout/vList5"/>
    <dgm:cxn modelId="{0F6503F0-75DE-1D4C-8258-82BEB5FF7816}" type="presOf" srcId="{F4E42685-67C0-1D41-9FCD-D355BF764D85}" destId="{828AA420-AC26-4E4C-A966-0EFEE6EB1754}" srcOrd="0" destOrd="4" presId="urn:microsoft.com/office/officeart/2005/8/layout/vList5"/>
    <dgm:cxn modelId="{10B9F1BA-68E6-F342-8A53-0AC7622076F7}" srcId="{9D7AF594-F021-43FB-B368-7248CFCC1948}" destId="{F4E42685-67C0-1D41-9FCD-D355BF764D85}" srcOrd="4" destOrd="0" parTransId="{F407DC18-D120-3D4A-9BB7-17917A6DA587}" sibTransId="{21FEA350-3192-8647-8DB4-C845D051176A}"/>
    <dgm:cxn modelId="{5A60E1BB-AD22-214B-84D8-C5734113D0FC}" type="presOf" srcId="{ECA41EE7-452B-43D4-8D9F-8B0D044EB17B}" destId="{78248813-1CEC-4088-9A1A-27527D5D145C}" srcOrd="0" destOrd="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048794C9-74EC-014B-924B-D3B14476386D}" type="presOf" srcId="{58A0888D-366E-AE4F-B747-3F74A972CE48}" destId="{828AA420-AC26-4E4C-A966-0EFEE6EB1754}" srcOrd="0" destOrd="3" presId="urn:microsoft.com/office/officeart/2005/8/layout/vList5"/>
    <dgm:cxn modelId="{7DEAFAC4-57C0-2946-B851-2BA6F567BF2D}" type="presOf" srcId="{F426F74C-2227-734E-8E41-A5611A021975}" destId="{828AA420-AC26-4E4C-A966-0EFEE6EB1754}" srcOrd="0" destOrd="2" presId="urn:microsoft.com/office/officeart/2005/8/layout/vList5"/>
    <dgm:cxn modelId="{7A8F01D6-9492-964C-8214-DD695AA7BED1}" srcId="{9D7AF594-F021-43FB-B368-7248CFCC1948}" destId="{8183AB36-B4F1-2A44-BECA-145D0A109A26}" srcOrd="0" destOrd="0" parTransId="{B2DF567B-3A42-4547-BDA2-9AB9BBD29764}" sibTransId="{BE20CE69-9B60-F046-BF85-42B7D5C5DD05}"/>
    <dgm:cxn modelId="{56E3BE0F-7F93-A242-B08E-FEC644CB7497}" type="presOf" srcId="{9D7AF594-F021-43FB-B368-7248CFCC1948}" destId="{8040468F-F67C-4443-AC6C-30EEEE94B382}" srcOrd="0" destOrd="0" presId="urn:microsoft.com/office/officeart/2005/8/layout/vList5"/>
    <dgm:cxn modelId="{FBE166B7-E0E9-D443-AA00-51C5A10592B7}" type="presOf" srcId="{8183AB36-B4F1-2A44-BECA-145D0A109A26}" destId="{828AA420-AC26-4E4C-A966-0EFEE6EB1754}" srcOrd="0" destOrd="0" presId="urn:microsoft.com/office/officeart/2005/8/layout/vList5"/>
    <dgm:cxn modelId="{EA034F48-8892-B948-A49B-CB2766982EA2}" srcId="{9D7AF594-F021-43FB-B368-7248CFCC1948}" destId="{F426F74C-2227-734E-8E41-A5611A021975}" srcOrd="2" destOrd="0" parTransId="{8E4D2C0D-8AA7-3E46-B292-035DE736E538}" sibTransId="{8986024C-B645-C447-8A15-009AC1815EBE}"/>
    <dgm:cxn modelId="{786D0CEF-232D-F84C-BB51-E3E8FB7E1F7E}" srcId="{9D7AF594-F021-43FB-B368-7248CFCC1948}" destId="{58A0888D-366E-AE4F-B747-3F74A972CE48}" srcOrd="3" destOrd="0" parTransId="{7EEE7C80-FD0C-ED43-9C65-FC8CE1FEFABA}" sibTransId="{2C2E6468-B765-F547-9697-F8E856A1D035}"/>
    <dgm:cxn modelId="{6A2CCDB5-4E36-744D-B89E-66F9DA463F66}" srcId="{9D7AF594-F021-43FB-B368-7248CFCC1948}" destId="{88D52A93-6633-7C46-AFCA-4C2152555A6A}" srcOrd="1" destOrd="0" parTransId="{729C5C98-B813-1D44-B558-78D96F5558FB}" sibTransId="{46CED7DC-84DE-084E-9A0E-1B8388414D08}"/>
    <dgm:cxn modelId="{925C3104-0569-4748-AB55-D559E443E65B}" type="presParOf" srcId="{78248813-1CEC-4088-9A1A-27527D5D145C}" destId="{A993D6C3-C876-47D5-A951-70C4495653DD}" srcOrd="0" destOrd="0" presId="urn:microsoft.com/office/officeart/2005/8/layout/vList5"/>
    <dgm:cxn modelId="{F5A897C0-55D2-9449-BA45-BD8CD44E0085}" type="presParOf" srcId="{A993D6C3-C876-47D5-A951-70C4495653DD}" destId="{8040468F-F67C-4443-AC6C-30EEEE94B382}" srcOrd="0" destOrd="0" presId="urn:microsoft.com/office/officeart/2005/8/layout/vList5"/>
    <dgm:cxn modelId="{C4DD3C2F-2106-AA45-984B-6BCBEE6CA93B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/>
      <dgm:t>
        <a:bodyPr vert="vert270"/>
        <a:lstStyle/>
        <a:p>
          <a:pPr rtl="0"/>
          <a:r>
            <a:rPr lang="en-US" sz="3000" dirty="0" smtClean="0"/>
            <a:t>Problem: </a:t>
          </a:r>
          <a:r>
            <a:rPr lang="en-US" sz="2800" dirty="0" smtClean="0"/>
            <a:t>Unknown Student Outcomes by Demographic Group</a:t>
          </a:r>
          <a:endParaRPr lang="en-US" sz="28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/>
      <dgm:t>
        <a:bodyPr/>
        <a:lstStyle/>
        <a:p>
          <a:pPr rtl="0"/>
          <a:r>
            <a:rPr lang="en-US" dirty="0" smtClean="0"/>
            <a:t>Large class sizes limit understanding of individual differences in learning needs and outcomes for diverse student populations in </a:t>
          </a:r>
          <a:r>
            <a:rPr lang="en-US" dirty="0" err="1" smtClean="0"/>
            <a:t>BIOL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0017F76E-A3F4-024A-A57C-9753FA889194}">
      <dgm:prSet/>
      <dgm:spPr/>
      <dgm:t>
        <a:bodyPr/>
        <a:lstStyle/>
        <a:p>
          <a:pPr rtl="0"/>
          <a:r>
            <a:rPr lang="en-US" dirty="0" smtClean="0"/>
            <a:t>Question: Are there differential outcomes for particular populations?</a:t>
          </a:r>
          <a:endParaRPr lang="en-US" dirty="0"/>
        </a:p>
      </dgm:t>
    </dgm:pt>
    <dgm:pt modelId="{0B9C5375-D09C-C940-8A02-49CDA7CA3645}" type="parTrans" cxnId="{7FC5AA52-4635-8949-9445-EEC746FEA503}">
      <dgm:prSet/>
      <dgm:spPr/>
      <dgm:t>
        <a:bodyPr/>
        <a:lstStyle/>
        <a:p>
          <a:endParaRPr lang="en-US"/>
        </a:p>
      </dgm:t>
    </dgm:pt>
    <dgm:pt modelId="{90242EBF-5420-FF45-88FA-D227C4FE22E5}" type="sibTrans" cxnId="{7FC5AA52-4635-8949-9445-EEC746FEA503}">
      <dgm:prSet/>
      <dgm:spPr/>
      <dgm:t>
        <a:bodyPr/>
        <a:lstStyle/>
        <a:p>
          <a:endParaRPr lang="en-US"/>
        </a:p>
      </dgm:t>
    </dgm:pt>
    <dgm:pt modelId="{03FE427B-567D-D943-B97F-712626D72D01}">
      <dgm:prSet/>
      <dgm:spPr/>
      <dgm:t>
        <a:bodyPr/>
        <a:lstStyle/>
        <a:p>
          <a:pPr rtl="0"/>
          <a:r>
            <a:rPr lang="en-US" dirty="0" smtClean="0"/>
            <a:t>If so, how can we improve course performance among diverse student populations?</a:t>
          </a:r>
          <a:endParaRPr lang="en-US" dirty="0"/>
        </a:p>
      </dgm:t>
    </dgm:pt>
    <dgm:pt modelId="{DC8FCE47-472D-4F4B-A6FE-79B2A26C167B}" type="parTrans" cxnId="{AF47DBD2-4D6C-BE4C-9E2D-FAAC00473002}">
      <dgm:prSet/>
      <dgm:spPr/>
      <dgm:t>
        <a:bodyPr/>
        <a:lstStyle/>
        <a:p>
          <a:endParaRPr lang="en-US"/>
        </a:p>
      </dgm:t>
    </dgm:pt>
    <dgm:pt modelId="{3B5A1B74-A1F2-244D-B270-1865A1D60A74}" type="sibTrans" cxnId="{AF47DBD2-4D6C-BE4C-9E2D-FAAC00473002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162A32-0149-E640-9137-99DE8FA291AB}" type="presOf" srcId="{9D7AF594-F021-43FB-B368-7248CFCC1948}" destId="{8040468F-F67C-4443-AC6C-30EEEE94B382}" srcOrd="0" destOrd="0" presId="urn:microsoft.com/office/officeart/2005/8/layout/vList5"/>
    <dgm:cxn modelId="{AF47DBD2-4D6C-BE4C-9E2D-FAAC00473002}" srcId="{9D7AF594-F021-43FB-B368-7248CFCC1948}" destId="{03FE427B-567D-D943-B97F-712626D72D01}" srcOrd="2" destOrd="0" parTransId="{DC8FCE47-472D-4F4B-A6FE-79B2A26C167B}" sibTransId="{3B5A1B74-A1F2-244D-B270-1865A1D60A74}"/>
    <dgm:cxn modelId="{4E9378C0-3D10-DF4C-A365-EB50B2303B31}" type="presOf" srcId="{03FE427B-567D-D943-B97F-712626D72D01}" destId="{828AA420-AC26-4E4C-A966-0EFEE6EB1754}" srcOrd="0" destOrd="2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2B743E6C-AB32-D64D-B98E-0DED2FE2BD2B}" type="presOf" srcId="{ECA41EE7-452B-43D4-8D9F-8B0D044EB17B}" destId="{78248813-1CEC-4088-9A1A-27527D5D145C}" srcOrd="0" destOrd="0" presId="urn:microsoft.com/office/officeart/2005/8/layout/vList5"/>
    <dgm:cxn modelId="{A9649946-C899-EF48-B5F3-059493B1A3BF}" type="presOf" srcId="{0017F76E-A3F4-024A-A57C-9753FA889194}" destId="{828AA420-AC26-4E4C-A966-0EFEE6EB1754}" srcOrd="0" destOrd="1" presId="urn:microsoft.com/office/officeart/2005/8/layout/vList5"/>
    <dgm:cxn modelId="{8CB4EBFA-52EC-9A44-A3DF-C30808567088}" type="presOf" srcId="{7B06405E-F4AA-4FC2-96B5-B2DBD3F4CA4A}" destId="{828AA420-AC26-4E4C-A966-0EFEE6EB1754}" srcOrd="0" destOrd="0" presId="urn:microsoft.com/office/officeart/2005/8/layout/vList5"/>
    <dgm:cxn modelId="{7FC5AA52-4635-8949-9445-EEC746FEA503}" srcId="{9D7AF594-F021-43FB-B368-7248CFCC1948}" destId="{0017F76E-A3F4-024A-A57C-9753FA889194}" srcOrd="1" destOrd="0" parTransId="{0B9C5375-D09C-C940-8A02-49CDA7CA3645}" sibTransId="{90242EBF-5420-FF45-88FA-D227C4FE22E5}"/>
    <dgm:cxn modelId="{16D9AFF8-059A-4E41-953F-DF8F1E1D272C}" type="presParOf" srcId="{78248813-1CEC-4088-9A1A-27527D5D145C}" destId="{A993D6C3-C876-47D5-A951-70C4495653DD}" srcOrd="0" destOrd="0" presId="urn:microsoft.com/office/officeart/2005/8/layout/vList5"/>
    <dgm:cxn modelId="{F4A1976C-8A68-5140-B75C-A43F32123B2A}" type="presParOf" srcId="{A993D6C3-C876-47D5-A951-70C4495653DD}" destId="{8040468F-F67C-4443-AC6C-30EEEE94B382}" srcOrd="0" destOrd="0" presId="urn:microsoft.com/office/officeart/2005/8/layout/vList5"/>
    <dgm:cxn modelId="{A0254446-7D58-FF42-B153-E9656FF2E01B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/>
      <dgm:t>
        <a:bodyPr vert="vert270"/>
        <a:lstStyle/>
        <a:p>
          <a:pPr rtl="0"/>
          <a:r>
            <a:rPr lang="en-US" dirty="0" smtClean="0"/>
            <a:t>FLC-Facilitated Solution: </a:t>
          </a:r>
          <a:r>
            <a:rPr lang="en-US" dirty="0" err="1" smtClean="0"/>
            <a:t>OIR</a:t>
          </a:r>
          <a:r>
            <a:rPr lang="en-US" dirty="0" smtClean="0"/>
            <a:t> Data Collection &amp; Analysis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/>
      <dgm:t>
        <a:bodyPr/>
        <a:lstStyle/>
        <a:p>
          <a:pPr rtl="0"/>
          <a:r>
            <a:rPr lang="en-US" dirty="0" smtClean="0"/>
            <a:t>Basic demographics and outcome data (grades) are available through </a:t>
          </a:r>
          <a:r>
            <a:rPr lang="en-US" dirty="0" err="1" smtClean="0"/>
            <a:t>OIR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15960594-30A8-D541-A92A-804C0FAFEA14}">
      <dgm:prSet/>
      <dgm:spPr/>
      <dgm:t>
        <a:bodyPr/>
        <a:lstStyle/>
        <a:p>
          <a:pPr rtl="0"/>
          <a:r>
            <a:rPr lang="en-US" dirty="0" smtClean="0"/>
            <a:t>Will collect data to determine:</a:t>
          </a:r>
          <a:endParaRPr lang="en-US" dirty="0"/>
        </a:p>
      </dgm:t>
    </dgm:pt>
    <dgm:pt modelId="{8F0A2E9A-8AD6-FD4C-8F1E-68D3DA0BC6B5}" type="parTrans" cxnId="{65C17F81-8055-D241-A0DC-A3C374BD5CB6}">
      <dgm:prSet/>
      <dgm:spPr/>
      <dgm:t>
        <a:bodyPr/>
        <a:lstStyle/>
        <a:p>
          <a:endParaRPr lang="en-US"/>
        </a:p>
      </dgm:t>
    </dgm:pt>
    <dgm:pt modelId="{5792E3A2-3E19-AA4E-B228-21F4DFEB158B}" type="sibTrans" cxnId="{65C17F81-8055-D241-A0DC-A3C374BD5CB6}">
      <dgm:prSet/>
      <dgm:spPr/>
      <dgm:t>
        <a:bodyPr/>
        <a:lstStyle/>
        <a:p>
          <a:endParaRPr lang="en-US"/>
        </a:p>
      </dgm:t>
    </dgm:pt>
    <dgm:pt modelId="{C8293035-2110-0149-905E-7071BF1C3B78}">
      <dgm:prSet/>
      <dgm:spPr/>
      <dgm:t>
        <a:bodyPr/>
        <a:lstStyle/>
        <a:p>
          <a:pPr rtl="0"/>
          <a:r>
            <a:rPr lang="en-US" dirty="0" smtClean="0"/>
            <a:t>Relationship between demographic variables and student learning outcomes across </a:t>
          </a:r>
          <a:r>
            <a:rPr lang="en-US" dirty="0" err="1" smtClean="0"/>
            <a:t>BIOL</a:t>
          </a:r>
          <a:r>
            <a:rPr lang="en-US" dirty="0" smtClean="0"/>
            <a:t> courses</a:t>
          </a:r>
          <a:endParaRPr lang="en-US" dirty="0"/>
        </a:p>
      </dgm:t>
    </dgm:pt>
    <dgm:pt modelId="{92DF77F3-3057-534C-827E-7CEFDD5C1AA7}" type="parTrans" cxnId="{CE4A6A60-B62D-0E4D-AE35-FA2F1A5FAABC}">
      <dgm:prSet/>
      <dgm:spPr/>
      <dgm:t>
        <a:bodyPr/>
        <a:lstStyle/>
        <a:p>
          <a:endParaRPr lang="en-US"/>
        </a:p>
      </dgm:t>
    </dgm:pt>
    <dgm:pt modelId="{43A2D230-1747-9B4E-9863-3B31B718A40B}" type="sibTrans" cxnId="{CE4A6A60-B62D-0E4D-AE35-FA2F1A5FAABC}">
      <dgm:prSet/>
      <dgm:spPr/>
      <dgm:t>
        <a:bodyPr/>
        <a:lstStyle/>
        <a:p>
          <a:endParaRPr lang="en-US"/>
        </a:p>
      </dgm:t>
    </dgm:pt>
    <dgm:pt modelId="{21501888-4C5E-E14A-AB18-A3ABA03BB4FA}">
      <dgm:prSet/>
      <dgm:spPr/>
      <dgm:t>
        <a:bodyPr/>
        <a:lstStyle/>
        <a:p>
          <a:pPr rtl="0"/>
          <a:r>
            <a:rPr lang="en-US" dirty="0" smtClean="0"/>
            <a:t>Determine best practices to build upon various strengths and experiences of diverse populations</a:t>
          </a:r>
          <a:endParaRPr lang="en-US" dirty="0"/>
        </a:p>
      </dgm:t>
    </dgm:pt>
    <dgm:pt modelId="{C3AC1278-7450-054E-86EB-D84B64CC02C3}" type="parTrans" cxnId="{EFE8088E-DCB5-8146-B885-18DD4B7C3B57}">
      <dgm:prSet/>
      <dgm:spPr/>
      <dgm:t>
        <a:bodyPr/>
        <a:lstStyle/>
        <a:p>
          <a:endParaRPr lang="en-US"/>
        </a:p>
      </dgm:t>
    </dgm:pt>
    <dgm:pt modelId="{CDD68604-3037-2247-8B22-B15ADFEF89B3}" type="sibTrans" cxnId="{EFE8088E-DCB5-8146-B885-18DD4B7C3B57}">
      <dgm:prSet/>
      <dgm:spPr/>
      <dgm:t>
        <a:bodyPr/>
        <a:lstStyle/>
        <a:p>
          <a:endParaRPr lang="en-US"/>
        </a:p>
      </dgm:t>
    </dgm:pt>
    <dgm:pt modelId="{3F8D844A-CE67-E840-96EE-AE4589CF4FC4}">
      <dgm:prSet/>
      <dgm:spPr/>
      <dgm:t>
        <a:bodyPr/>
        <a:lstStyle/>
        <a:p>
          <a:pPr rtl="0"/>
          <a:r>
            <a:rPr lang="en-US" dirty="0" smtClean="0"/>
            <a:t>Identify whether there are specific student populations are being under-supported in curriculum</a:t>
          </a:r>
          <a:endParaRPr lang="en-US" dirty="0"/>
        </a:p>
      </dgm:t>
    </dgm:pt>
    <dgm:pt modelId="{BEE7797C-031D-3E4E-A69C-BA21C1015CFE}" type="parTrans" cxnId="{46AC565C-3C01-7D45-80AB-B840892D9AA2}">
      <dgm:prSet/>
      <dgm:spPr/>
      <dgm:t>
        <a:bodyPr/>
        <a:lstStyle/>
        <a:p>
          <a:endParaRPr lang="en-US"/>
        </a:p>
      </dgm:t>
    </dgm:pt>
    <dgm:pt modelId="{ABEE7DFE-9B02-6648-9EA6-7B055AB07181}" type="sibTrans" cxnId="{46AC565C-3C01-7D45-80AB-B840892D9AA2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8088E-DCB5-8146-B885-18DD4B7C3B57}" srcId="{9D7AF594-F021-43FB-B368-7248CFCC1948}" destId="{21501888-4C5E-E14A-AB18-A3ABA03BB4FA}" srcOrd="3" destOrd="0" parTransId="{C3AC1278-7450-054E-86EB-D84B64CC02C3}" sibTransId="{CDD68604-3037-2247-8B22-B15ADFEF89B3}"/>
    <dgm:cxn modelId="{0C027DD4-E6CD-FC4D-A775-B5CF592EE738}" type="presOf" srcId="{7B06405E-F4AA-4FC2-96B5-B2DBD3F4CA4A}" destId="{828AA420-AC26-4E4C-A966-0EFEE6EB1754}" srcOrd="0" destOrd="0" presId="urn:microsoft.com/office/officeart/2005/8/layout/vList5"/>
    <dgm:cxn modelId="{AD55861B-0FD1-F14D-A09B-49EC5A02B1D4}" type="presOf" srcId="{C8293035-2110-0149-905E-7071BF1C3B78}" destId="{828AA420-AC26-4E4C-A966-0EFEE6EB1754}" srcOrd="0" destOrd="2" presId="urn:microsoft.com/office/officeart/2005/8/layout/vList5"/>
    <dgm:cxn modelId="{46AC565C-3C01-7D45-80AB-B840892D9AA2}" srcId="{9D7AF594-F021-43FB-B368-7248CFCC1948}" destId="{3F8D844A-CE67-E840-96EE-AE4589CF4FC4}" srcOrd="2" destOrd="0" parTransId="{BEE7797C-031D-3E4E-A69C-BA21C1015CFE}" sibTransId="{ABEE7DFE-9B02-6648-9EA6-7B055AB07181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61026679-662F-764F-AFDD-2048CE10E03B}" type="presOf" srcId="{3F8D844A-CE67-E840-96EE-AE4589CF4FC4}" destId="{828AA420-AC26-4E4C-A966-0EFEE6EB1754}" srcOrd="0" destOrd="3" presId="urn:microsoft.com/office/officeart/2005/8/layout/vList5"/>
    <dgm:cxn modelId="{65C17F81-8055-D241-A0DC-A3C374BD5CB6}" srcId="{9D7AF594-F021-43FB-B368-7248CFCC1948}" destId="{15960594-30A8-D541-A92A-804C0FAFEA14}" srcOrd="1" destOrd="0" parTransId="{8F0A2E9A-8AD6-FD4C-8F1E-68D3DA0BC6B5}" sibTransId="{5792E3A2-3E19-AA4E-B228-21F4DFEB158B}"/>
    <dgm:cxn modelId="{947AA689-215F-9840-859E-24EF75849979}" type="presOf" srcId="{15960594-30A8-D541-A92A-804C0FAFEA14}" destId="{828AA420-AC26-4E4C-A966-0EFEE6EB1754}" srcOrd="0" destOrd="1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6ED5B31D-CDD0-2B4E-BBC2-E8063C197C12}" type="presOf" srcId="{ECA41EE7-452B-43D4-8D9F-8B0D044EB17B}" destId="{78248813-1CEC-4088-9A1A-27527D5D145C}" srcOrd="0" destOrd="0" presId="urn:microsoft.com/office/officeart/2005/8/layout/vList5"/>
    <dgm:cxn modelId="{CE4A6A60-B62D-0E4D-AE35-FA2F1A5FAABC}" srcId="{15960594-30A8-D541-A92A-804C0FAFEA14}" destId="{C8293035-2110-0149-905E-7071BF1C3B78}" srcOrd="0" destOrd="0" parTransId="{92DF77F3-3057-534C-827E-7CEFDD5C1AA7}" sibTransId="{43A2D230-1747-9B4E-9863-3B31B718A40B}"/>
    <dgm:cxn modelId="{3CE26D2F-81A2-7249-A51C-74F5527B1BE9}" type="presOf" srcId="{9D7AF594-F021-43FB-B368-7248CFCC1948}" destId="{8040468F-F67C-4443-AC6C-30EEEE94B382}" srcOrd="0" destOrd="0" presId="urn:microsoft.com/office/officeart/2005/8/layout/vList5"/>
    <dgm:cxn modelId="{17A7D7F6-AC21-8E4A-A86B-8F571D3E1C7A}" type="presOf" srcId="{21501888-4C5E-E14A-AB18-A3ABA03BB4FA}" destId="{828AA420-AC26-4E4C-A966-0EFEE6EB1754}" srcOrd="0" destOrd="4" presId="urn:microsoft.com/office/officeart/2005/8/layout/vList5"/>
    <dgm:cxn modelId="{4629E9B8-D7F7-154E-A3F8-AE623BC8904D}" type="presParOf" srcId="{78248813-1CEC-4088-9A1A-27527D5D145C}" destId="{A993D6C3-C876-47D5-A951-70C4495653DD}" srcOrd="0" destOrd="0" presId="urn:microsoft.com/office/officeart/2005/8/layout/vList5"/>
    <dgm:cxn modelId="{19E718CA-853E-B24F-8E75-7F78734EC8AE}" type="presParOf" srcId="{A993D6C3-C876-47D5-A951-70C4495653DD}" destId="{8040468F-F67C-4443-AC6C-30EEEE94B382}" srcOrd="0" destOrd="0" presId="urn:microsoft.com/office/officeart/2005/8/layout/vList5"/>
    <dgm:cxn modelId="{41F13F1E-8953-0A43-A818-7AB901FA7777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/>
      <dgm:t>
        <a:bodyPr vert="vert270"/>
        <a:lstStyle/>
        <a:p>
          <a:pPr rtl="0"/>
          <a:r>
            <a:rPr lang="en-US" sz="3200" dirty="0" smtClean="0"/>
            <a:t>Problem: Multiple Roles Needed Enhancement</a:t>
          </a:r>
          <a:endParaRPr lang="en-US" sz="32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69BCC799-2B30-0A4D-9212-69822191DDB8}">
      <dgm:prSet/>
      <dgm:spPr/>
      <dgm:t>
        <a:bodyPr/>
        <a:lstStyle/>
        <a:p>
          <a:pPr rtl="0"/>
          <a:r>
            <a:rPr lang="en-US" dirty="0" smtClean="0"/>
            <a:t>Initial vision in starting with </a:t>
          </a:r>
          <a:r>
            <a:rPr lang="en-US" dirty="0" err="1" smtClean="0"/>
            <a:t>FLC</a:t>
          </a:r>
          <a:r>
            <a:rPr lang="en-US" dirty="0" smtClean="0"/>
            <a:t> (“didn’t know what I didn’t know”):</a:t>
          </a:r>
          <a:endParaRPr lang="en-US" dirty="0"/>
        </a:p>
      </dgm:t>
    </dgm:pt>
    <dgm:pt modelId="{AE529F10-2208-C746-9EE0-7A5755167FC9}" type="parTrans" cxnId="{1075A6CC-3D4C-044C-AE8B-CCEAE0E03966}">
      <dgm:prSet/>
      <dgm:spPr/>
      <dgm:t>
        <a:bodyPr/>
        <a:lstStyle/>
        <a:p>
          <a:endParaRPr lang="en-US"/>
        </a:p>
      </dgm:t>
    </dgm:pt>
    <dgm:pt modelId="{5961985F-A31D-3C4F-A17A-5775B7830C9A}" type="sibTrans" cxnId="{1075A6CC-3D4C-044C-AE8B-CCEAE0E03966}">
      <dgm:prSet/>
      <dgm:spPr/>
      <dgm:t>
        <a:bodyPr/>
        <a:lstStyle/>
        <a:p>
          <a:endParaRPr lang="en-US"/>
        </a:p>
      </dgm:t>
    </dgm:pt>
    <dgm:pt modelId="{63844F83-5A3F-7447-B55F-B0A061E429FE}">
      <dgm:prSet/>
      <dgm:spPr/>
      <dgm:t>
        <a:bodyPr/>
        <a:lstStyle/>
        <a:p>
          <a:pPr rtl="0"/>
          <a:endParaRPr lang="en-US" dirty="0"/>
        </a:p>
      </dgm:t>
    </dgm:pt>
    <dgm:pt modelId="{E4AAEA3A-3A4F-5E4D-BE8A-C9C323B79ED4}" type="parTrans" cxnId="{38F3110F-E7C4-8E4B-9E80-603FD174C765}">
      <dgm:prSet/>
      <dgm:spPr/>
      <dgm:t>
        <a:bodyPr/>
        <a:lstStyle/>
        <a:p>
          <a:endParaRPr lang="en-US"/>
        </a:p>
      </dgm:t>
    </dgm:pt>
    <dgm:pt modelId="{F0C79CF8-1B02-724F-ACC9-ED3FD4F5BAA0}" type="sibTrans" cxnId="{38F3110F-E7C4-8E4B-9E80-603FD174C765}">
      <dgm:prSet/>
      <dgm:spPr/>
      <dgm:t>
        <a:bodyPr/>
        <a:lstStyle/>
        <a:p>
          <a:endParaRPr lang="en-US"/>
        </a:p>
      </dgm:t>
    </dgm:pt>
    <dgm:pt modelId="{DB914EFB-F5EF-2E4F-B1F8-BD2678B54953}">
      <dgm:prSet/>
      <dgm:spPr/>
      <dgm:t>
        <a:bodyPr/>
        <a:lstStyle/>
        <a:p>
          <a:pPr rtl="0"/>
          <a:endParaRPr lang="en-US" dirty="0"/>
        </a:p>
      </dgm:t>
    </dgm:pt>
    <dgm:pt modelId="{A9DDFFF9-ABFB-1A46-A05C-76F4F2AAB81D}" type="parTrans" cxnId="{18735B80-9C6E-524D-9B39-70BCAB6CF7DE}">
      <dgm:prSet/>
      <dgm:spPr/>
      <dgm:t>
        <a:bodyPr/>
        <a:lstStyle/>
        <a:p>
          <a:endParaRPr lang="en-US"/>
        </a:p>
      </dgm:t>
    </dgm:pt>
    <dgm:pt modelId="{739369AD-C30D-1E4F-BEBE-8F17FDCA25BF}" type="sibTrans" cxnId="{18735B80-9C6E-524D-9B39-70BCAB6CF7DE}">
      <dgm:prSet/>
      <dgm:spPr/>
      <dgm:t>
        <a:bodyPr/>
        <a:lstStyle/>
        <a:p>
          <a:endParaRPr lang="en-US"/>
        </a:p>
      </dgm:t>
    </dgm:pt>
    <dgm:pt modelId="{7A709934-595C-A04C-A4FF-742FC9ED176C}">
      <dgm:prSet/>
      <dgm:spPr/>
      <dgm:t>
        <a:bodyPr/>
        <a:lstStyle/>
        <a:p>
          <a:pPr rtl="0"/>
          <a:endParaRPr lang="en-US" dirty="0"/>
        </a:p>
      </dgm:t>
    </dgm:pt>
    <dgm:pt modelId="{25BFB92D-AE65-934F-A591-F372305DEAF4}" type="parTrans" cxnId="{431023BA-9909-E245-B379-1CDB75035571}">
      <dgm:prSet/>
      <dgm:spPr/>
      <dgm:t>
        <a:bodyPr/>
        <a:lstStyle/>
        <a:p>
          <a:endParaRPr lang="en-US"/>
        </a:p>
      </dgm:t>
    </dgm:pt>
    <dgm:pt modelId="{89902A64-8C90-9948-8317-0428F103E0D2}" type="sibTrans" cxnId="{431023BA-9909-E245-B379-1CDB75035571}">
      <dgm:prSet/>
      <dgm:spPr/>
      <dgm:t>
        <a:bodyPr/>
        <a:lstStyle/>
        <a:p>
          <a:endParaRPr lang="en-US"/>
        </a:p>
      </dgm:t>
    </dgm:pt>
    <dgm:pt modelId="{D548901A-9522-4B4B-A814-C9F071ECBA58}">
      <dgm:prSet/>
      <dgm:spPr/>
      <dgm:t>
        <a:bodyPr/>
        <a:lstStyle/>
        <a:p>
          <a:pPr rtl="0"/>
          <a:endParaRPr lang="en-US" dirty="0"/>
        </a:p>
      </dgm:t>
    </dgm:pt>
    <dgm:pt modelId="{6843E777-B8AC-764A-9300-B3334A4BB7C4}" type="parTrans" cxnId="{487D1C26-C57F-774D-88D0-7F9283BFC2F8}">
      <dgm:prSet/>
      <dgm:spPr/>
      <dgm:t>
        <a:bodyPr/>
        <a:lstStyle/>
        <a:p>
          <a:endParaRPr lang="en-US"/>
        </a:p>
      </dgm:t>
    </dgm:pt>
    <dgm:pt modelId="{40CAA5A8-BDE5-FB45-804C-01D3CB72C6F5}" type="sibTrans" cxnId="{487D1C26-C57F-774D-88D0-7F9283BFC2F8}">
      <dgm:prSet/>
      <dgm:spPr/>
      <dgm:t>
        <a:bodyPr/>
        <a:lstStyle/>
        <a:p>
          <a:endParaRPr lang="en-US"/>
        </a:p>
      </dgm:t>
    </dgm:pt>
    <dgm:pt modelId="{DC9838DB-0798-654A-A98A-52B16FF64CA8}">
      <dgm:prSet/>
      <dgm:spPr/>
      <dgm:t>
        <a:bodyPr/>
        <a:lstStyle/>
        <a:p>
          <a:pPr rtl="0"/>
          <a:r>
            <a:rPr lang="en-US" dirty="0" smtClean="0"/>
            <a:t>Emotional reality:</a:t>
          </a:r>
          <a:endParaRPr lang="en-US" dirty="0"/>
        </a:p>
      </dgm:t>
    </dgm:pt>
    <dgm:pt modelId="{94E9CDD1-7823-1B47-8769-E9209F22BE42}" type="parTrans" cxnId="{8D0E9D5D-E337-394F-AB38-3B2DA3AC8ACC}">
      <dgm:prSet/>
      <dgm:spPr/>
      <dgm:t>
        <a:bodyPr/>
        <a:lstStyle/>
        <a:p>
          <a:endParaRPr lang="en-US"/>
        </a:p>
      </dgm:t>
    </dgm:pt>
    <dgm:pt modelId="{74771CAA-EA8E-474F-A065-78E5605A5AE1}" type="sibTrans" cxnId="{8D0E9D5D-E337-394F-AB38-3B2DA3AC8ACC}">
      <dgm:prSet/>
      <dgm:spPr/>
      <dgm:t>
        <a:bodyPr/>
        <a:lstStyle/>
        <a:p>
          <a:endParaRPr lang="en-US"/>
        </a:p>
      </dgm:t>
    </dgm:pt>
    <dgm:pt modelId="{A6CAED59-0B52-BA40-9A58-F01F03FD7C87}">
      <dgm:prSet/>
      <dgm:spPr/>
      <dgm:t>
        <a:bodyPr/>
        <a:lstStyle/>
        <a:p>
          <a:pPr rtl="0"/>
          <a:endParaRPr lang="en-US" dirty="0"/>
        </a:p>
      </dgm:t>
    </dgm:pt>
    <dgm:pt modelId="{B8A2F060-5BCC-3949-8709-8F106B046ABD}" type="parTrans" cxnId="{0EEB6BDA-5266-2941-9371-192347903914}">
      <dgm:prSet/>
      <dgm:spPr/>
      <dgm:t>
        <a:bodyPr/>
        <a:lstStyle/>
        <a:p>
          <a:endParaRPr lang="en-US"/>
        </a:p>
      </dgm:t>
    </dgm:pt>
    <dgm:pt modelId="{0F4826D7-0678-0147-B5E4-A92A3C9DF599}" type="sibTrans" cxnId="{0EEB6BDA-5266-2941-9371-192347903914}">
      <dgm:prSet/>
      <dgm:spPr/>
      <dgm:t>
        <a:bodyPr/>
        <a:lstStyle/>
        <a:p>
          <a:endParaRPr lang="en-US"/>
        </a:p>
      </dgm:t>
    </dgm:pt>
    <dgm:pt modelId="{B57ECC3D-0197-D849-B46D-2B24C077AC62}">
      <dgm:prSet/>
      <dgm:spPr/>
      <dgm:t>
        <a:bodyPr/>
        <a:lstStyle/>
        <a:p>
          <a:pPr rtl="0"/>
          <a:endParaRPr lang="en-US" dirty="0"/>
        </a:p>
      </dgm:t>
    </dgm:pt>
    <dgm:pt modelId="{278C7E3B-88C9-6243-880C-8F6D4B0DC548}" type="parTrans" cxnId="{65E12473-2D02-8046-A53D-C0294DC3F151}">
      <dgm:prSet/>
      <dgm:spPr/>
      <dgm:t>
        <a:bodyPr/>
        <a:lstStyle/>
        <a:p>
          <a:endParaRPr lang="en-US"/>
        </a:p>
      </dgm:t>
    </dgm:pt>
    <dgm:pt modelId="{A2384D44-353D-ED44-8CAE-212AA3630B29}" type="sibTrans" cxnId="{65E12473-2D02-8046-A53D-C0294DC3F151}">
      <dgm:prSet/>
      <dgm:spPr/>
      <dgm:t>
        <a:bodyPr/>
        <a:lstStyle/>
        <a:p>
          <a:endParaRPr lang="en-US"/>
        </a:p>
      </dgm:t>
    </dgm:pt>
    <dgm:pt modelId="{6B5E64C9-C78A-B249-972F-4694BFCE0FC3}">
      <dgm:prSet/>
      <dgm:spPr/>
      <dgm:t>
        <a:bodyPr/>
        <a:lstStyle/>
        <a:p>
          <a:pPr rtl="0"/>
          <a:endParaRPr lang="en-US" dirty="0"/>
        </a:p>
      </dgm:t>
    </dgm:pt>
    <dgm:pt modelId="{9D514CFF-6337-9C4D-AA6D-1771F5EB92BA}" type="parTrans" cxnId="{24660B7E-D66E-B04A-9332-05852BCD4203}">
      <dgm:prSet/>
      <dgm:spPr/>
      <dgm:t>
        <a:bodyPr/>
        <a:lstStyle/>
        <a:p>
          <a:endParaRPr lang="en-US"/>
        </a:p>
      </dgm:t>
    </dgm:pt>
    <dgm:pt modelId="{D0C2BFAB-8624-7344-B4A1-45171F584221}" type="sibTrans" cxnId="{24660B7E-D66E-B04A-9332-05852BCD4203}">
      <dgm:prSet/>
      <dgm:spPr/>
      <dgm:t>
        <a:bodyPr/>
        <a:lstStyle/>
        <a:p>
          <a:endParaRPr lang="en-US"/>
        </a:p>
      </dgm:t>
    </dgm:pt>
    <dgm:pt modelId="{1AB5F565-5008-3D45-9541-F1AA7F4AE912}">
      <dgm:prSet/>
      <dgm:spPr/>
      <dgm:t>
        <a:bodyPr/>
        <a:lstStyle/>
        <a:p>
          <a:pPr rtl="0"/>
          <a:endParaRPr lang="en-US" dirty="0"/>
        </a:p>
      </dgm:t>
    </dgm:pt>
    <dgm:pt modelId="{CF478E30-3CCA-374F-99ED-57F1CBE5B3B4}" type="parTrans" cxnId="{E665888A-DF36-254F-8AC8-0C2B3D7BBF6B}">
      <dgm:prSet/>
      <dgm:spPr/>
      <dgm:t>
        <a:bodyPr/>
        <a:lstStyle/>
        <a:p>
          <a:endParaRPr lang="en-US"/>
        </a:p>
      </dgm:t>
    </dgm:pt>
    <dgm:pt modelId="{E450EDE7-F6F2-2B4F-8E6A-EDEF24A71F27}" type="sibTrans" cxnId="{E665888A-DF36-254F-8AC8-0C2B3D7BBF6B}">
      <dgm:prSet/>
      <dgm:spPr/>
      <dgm:t>
        <a:bodyPr/>
        <a:lstStyle/>
        <a:p>
          <a:endParaRPr lang="en-US"/>
        </a:p>
      </dgm:t>
    </dgm:pt>
    <dgm:pt modelId="{7CA09AB2-51FC-7E40-8519-282092E1D18F}">
      <dgm:prSet/>
      <dgm:spPr/>
      <dgm:t>
        <a:bodyPr/>
        <a:lstStyle/>
        <a:p>
          <a:pPr rtl="0"/>
          <a:endParaRPr lang="en-US" dirty="0"/>
        </a:p>
      </dgm:t>
    </dgm:pt>
    <dgm:pt modelId="{2A8B3200-D836-BE4C-B19F-1F6F523977A2}" type="parTrans" cxnId="{C904B9D1-D551-7449-8C01-2425BA74F28F}">
      <dgm:prSet/>
      <dgm:spPr/>
      <dgm:t>
        <a:bodyPr/>
        <a:lstStyle/>
        <a:p>
          <a:endParaRPr lang="en-US"/>
        </a:p>
      </dgm:t>
    </dgm:pt>
    <dgm:pt modelId="{E78DF333-4C1B-FB42-B140-883307A4DF34}" type="sibTrans" cxnId="{C904B9D1-D551-7449-8C01-2425BA74F28F}">
      <dgm:prSet/>
      <dgm:spPr/>
      <dgm:t>
        <a:bodyPr/>
        <a:lstStyle/>
        <a:p>
          <a:endParaRPr lang="en-US"/>
        </a:p>
      </dgm:t>
    </dgm:pt>
    <dgm:pt modelId="{9F660E1E-F29D-3E4B-825B-0651FCAC8CDC}">
      <dgm:prSet/>
      <dgm:spPr/>
      <dgm:t>
        <a:bodyPr/>
        <a:lstStyle/>
        <a:p>
          <a:pPr rtl="0"/>
          <a:endParaRPr lang="en-US" dirty="0"/>
        </a:p>
      </dgm:t>
    </dgm:pt>
    <dgm:pt modelId="{84CAADA1-A49F-D94A-B2C5-4E8EEFE770AD}" type="parTrans" cxnId="{F911F62E-E64D-764C-90BF-5E66810E5F5C}">
      <dgm:prSet/>
      <dgm:spPr/>
      <dgm:t>
        <a:bodyPr/>
        <a:lstStyle/>
        <a:p>
          <a:endParaRPr lang="en-US"/>
        </a:p>
      </dgm:t>
    </dgm:pt>
    <dgm:pt modelId="{3BCFF17A-A38A-3D47-87D0-8C040A828338}" type="sibTrans" cxnId="{F911F62E-E64D-764C-90BF-5E66810E5F5C}">
      <dgm:prSet/>
      <dgm:spPr/>
      <dgm:t>
        <a:bodyPr/>
        <a:lstStyle/>
        <a:p>
          <a:endParaRPr lang="en-US"/>
        </a:p>
      </dgm:t>
    </dgm:pt>
    <dgm:pt modelId="{577E363F-C8FF-7046-B9E0-3256D6808415}">
      <dgm:prSet/>
      <dgm:spPr/>
      <dgm:t>
        <a:bodyPr/>
        <a:lstStyle/>
        <a:p>
          <a:pPr rtl="0"/>
          <a:endParaRPr lang="en-US" dirty="0"/>
        </a:p>
      </dgm:t>
    </dgm:pt>
    <dgm:pt modelId="{1C4B2F7D-4BA0-7046-B54A-D618B2FB82FE}" type="parTrans" cxnId="{DA060B53-66BE-2C49-B4EE-BC8D345C4BCE}">
      <dgm:prSet/>
      <dgm:spPr/>
      <dgm:t>
        <a:bodyPr/>
        <a:lstStyle/>
        <a:p>
          <a:endParaRPr lang="en-US"/>
        </a:p>
      </dgm:t>
    </dgm:pt>
    <dgm:pt modelId="{DD642CBA-0CEB-B846-BE34-FDFE1F44563D}" type="sibTrans" cxnId="{DA060B53-66BE-2C49-B4EE-BC8D345C4BCE}">
      <dgm:prSet/>
      <dgm:spPr/>
      <dgm:t>
        <a:bodyPr/>
        <a:lstStyle/>
        <a:p>
          <a:endParaRPr lang="en-US"/>
        </a:p>
      </dgm:t>
    </dgm:pt>
    <dgm:pt modelId="{446B291F-CAD4-9148-AD07-59B1D88CC296}">
      <dgm:prSet/>
      <dgm:spPr/>
      <dgm:t>
        <a:bodyPr/>
        <a:lstStyle/>
        <a:p>
          <a:pPr rtl="0"/>
          <a:endParaRPr lang="en-US" dirty="0"/>
        </a:p>
      </dgm:t>
    </dgm:pt>
    <dgm:pt modelId="{0DCF6CAD-04F5-9946-82FA-C6B0C286E695}" type="parTrans" cxnId="{9D0F4952-A214-C940-A9DD-C05569A18E5F}">
      <dgm:prSet/>
      <dgm:spPr/>
      <dgm:t>
        <a:bodyPr/>
        <a:lstStyle/>
        <a:p>
          <a:endParaRPr lang="en-US"/>
        </a:p>
      </dgm:t>
    </dgm:pt>
    <dgm:pt modelId="{2747408C-4B78-8048-8CBF-36C6ECD34811}" type="sibTrans" cxnId="{9D0F4952-A214-C940-A9DD-C05569A18E5F}">
      <dgm:prSet/>
      <dgm:spPr/>
      <dgm:t>
        <a:bodyPr/>
        <a:lstStyle/>
        <a:p>
          <a:endParaRPr lang="en-US"/>
        </a:p>
      </dgm:t>
    </dgm:pt>
    <dgm:pt modelId="{C3186275-B7EE-4340-97D6-3D8B6EAA072D}">
      <dgm:prSet/>
      <dgm:spPr/>
      <dgm:t>
        <a:bodyPr/>
        <a:lstStyle/>
        <a:p>
          <a:pPr rtl="0"/>
          <a:endParaRPr lang="en-US" dirty="0"/>
        </a:p>
      </dgm:t>
    </dgm:pt>
    <dgm:pt modelId="{3B8AD039-E961-1344-B306-61F6984E5CBD}" type="parTrans" cxnId="{D3792660-83C4-DF4A-8038-72A56EF6BEC5}">
      <dgm:prSet/>
      <dgm:spPr/>
      <dgm:t>
        <a:bodyPr/>
        <a:lstStyle/>
        <a:p>
          <a:endParaRPr lang="en-US"/>
        </a:p>
      </dgm:t>
    </dgm:pt>
    <dgm:pt modelId="{BF09121D-B0CD-BB42-BAE7-702304A4F699}" type="sibTrans" cxnId="{D3792660-83C4-DF4A-8038-72A56EF6BEC5}">
      <dgm:prSet/>
      <dgm:spPr/>
      <dgm:t>
        <a:bodyPr/>
        <a:lstStyle/>
        <a:p>
          <a:endParaRPr lang="en-US"/>
        </a:p>
      </dgm:t>
    </dgm:pt>
    <dgm:pt modelId="{180BD674-CB65-6D46-957A-128FDD32F622}">
      <dgm:prSet/>
      <dgm:spPr/>
      <dgm:t>
        <a:bodyPr/>
        <a:lstStyle/>
        <a:p>
          <a:pPr rtl="0"/>
          <a:endParaRPr lang="en-US" dirty="0"/>
        </a:p>
      </dgm:t>
    </dgm:pt>
    <dgm:pt modelId="{AD3BED5B-273A-0446-A1FE-CF2F19393079}" type="parTrans" cxnId="{4C64EB2E-94CF-1448-B5D2-5CBD9D0B8DB9}">
      <dgm:prSet/>
      <dgm:spPr/>
      <dgm:t>
        <a:bodyPr/>
        <a:lstStyle/>
        <a:p>
          <a:endParaRPr lang="en-US"/>
        </a:p>
      </dgm:t>
    </dgm:pt>
    <dgm:pt modelId="{D1C77F43-2A1D-1441-B9B8-E93D73692F16}" type="sibTrans" cxnId="{4C64EB2E-94CF-1448-B5D2-5CBD9D0B8DB9}">
      <dgm:prSet/>
      <dgm:spPr/>
      <dgm:t>
        <a:bodyPr/>
        <a:lstStyle/>
        <a:p>
          <a:endParaRPr lang="en-US"/>
        </a:p>
      </dgm:t>
    </dgm:pt>
    <dgm:pt modelId="{83F62C54-8152-4E42-872C-CE933B5F00B8}">
      <dgm:prSet/>
      <dgm:spPr/>
      <dgm:t>
        <a:bodyPr/>
        <a:lstStyle/>
        <a:p>
          <a:pPr rtl="0"/>
          <a:endParaRPr lang="en-US" dirty="0"/>
        </a:p>
      </dgm:t>
    </dgm:pt>
    <dgm:pt modelId="{F5D5A884-3E12-7140-A456-53B34DECE174}" type="parTrans" cxnId="{A64765A5-7FCA-364E-A41F-7B94CEF985F5}">
      <dgm:prSet/>
      <dgm:spPr/>
      <dgm:t>
        <a:bodyPr/>
        <a:lstStyle/>
        <a:p>
          <a:endParaRPr lang="en-US"/>
        </a:p>
      </dgm:t>
    </dgm:pt>
    <dgm:pt modelId="{568E7781-7014-B94C-956A-D21865C77D1B}" type="sibTrans" cxnId="{A64765A5-7FCA-364E-A41F-7B94CEF985F5}">
      <dgm:prSet/>
      <dgm:spPr/>
      <dgm:t>
        <a:bodyPr/>
        <a:lstStyle/>
        <a:p>
          <a:endParaRPr lang="en-US"/>
        </a:p>
      </dgm:t>
    </dgm:pt>
    <dgm:pt modelId="{86A60260-853F-2248-AA39-049C867CB189}">
      <dgm:prSet/>
      <dgm:spPr/>
      <dgm:t>
        <a:bodyPr/>
        <a:lstStyle/>
        <a:p>
          <a:pPr rtl="0"/>
          <a:endParaRPr lang="en-US" dirty="0"/>
        </a:p>
      </dgm:t>
    </dgm:pt>
    <dgm:pt modelId="{B4A13604-D490-9945-B5CE-B8E943C34847}" type="parTrans" cxnId="{649015CA-7DB6-AB42-A3C1-628102247B01}">
      <dgm:prSet/>
      <dgm:spPr/>
      <dgm:t>
        <a:bodyPr/>
        <a:lstStyle/>
        <a:p>
          <a:endParaRPr lang="en-US"/>
        </a:p>
      </dgm:t>
    </dgm:pt>
    <dgm:pt modelId="{BC5A6E87-AFBA-BD4F-8035-50D5DAF59864}" type="sibTrans" cxnId="{649015CA-7DB6-AB42-A3C1-628102247B01}">
      <dgm:prSet/>
      <dgm:spPr/>
      <dgm:t>
        <a:bodyPr/>
        <a:lstStyle/>
        <a:p>
          <a:endParaRPr lang="en-US"/>
        </a:p>
      </dgm:t>
    </dgm:pt>
    <dgm:pt modelId="{5B9A3126-5ECA-1C4B-8BBA-9C52F770E54D}">
      <dgm:prSet/>
      <dgm:spPr/>
      <dgm:t>
        <a:bodyPr/>
        <a:lstStyle/>
        <a:p>
          <a:pPr rtl="0"/>
          <a:endParaRPr lang="en-US" dirty="0"/>
        </a:p>
      </dgm:t>
    </dgm:pt>
    <dgm:pt modelId="{38CCEE0F-190D-424E-85B9-F6C1937E39F4}" type="parTrans" cxnId="{8F67FCBA-DA78-F041-A6AB-B99EDE1D250D}">
      <dgm:prSet/>
      <dgm:spPr/>
      <dgm:t>
        <a:bodyPr/>
        <a:lstStyle/>
        <a:p>
          <a:endParaRPr lang="en-US"/>
        </a:p>
      </dgm:t>
    </dgm:pt>
    <dgm:pt modelId="{DEF391A2-64F8-E94C-AA1E-12564A627E7C}" type="sibTrans" cxnId="{8F67FCBA-DA78-F041-A6AB-B99EDE1D250D}">
      <dgm:prSet/>
      <dgm:spPr/>
      <dgm:t>
        <a:bodyPr/>
        <a:lstStyle/>
        <a:p>
          <a:endParaRPr lang="en-US"/>
        </a:p>
      </dgm:t>
    </dgm:pt>
    <dgm:pt modelId="{9F8B12A5-A496-B54F-BF30-1C1FC6C9DBAE}">
      <dgm:prSet/>
      <dgm:spPr/>
      <dgm:t>
        <a:bodyPr/>
        <a:lstStyle/>
        <a:p>
          <a:pPr rtl="0"/>
          <a:endParaRPr lang="en-US" dirty="0"/>
        </a:p>
      </dgm:t>
    </dgm:pt>
    <dgm:pt modelId="{FA4CA742-AD7E-BE4C-8C5F-D8CF87C68C95}" type="parTrans" cxnId="{5E600705-E11D-2E4A-BB6D-D9442EFD906D}">
      <dgm:prSet/>
      <dgm:spPr/>
      <dgm:t>
        <a:bodyPr/>
        <a:lstStyle/>
        <a:p>
          <a:endParaRPr lang="en-US"/>
        </a:p>
      </dgm:t>
    </dgm:pt>
    <dgm:pt modelId="{FB72DF98-453B-A344-A9D2-D397686CC750}" type="sibTrans" cxnId="{5E600705-E11D-2E4A-BB6D-D9442EFD906D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765A5-7FCA-364E-A41F-7B94CEF985F5}" srcId="{9D7AF594-F021-43FB-B368-7248CFCC1948}" destId="{83F62C54-8152-4E42-872C-CE933B5F00B8}" srcOrd="7" destOrd="0" parTransId="{F5D5A884-3E12-7140-A456-53B34DECE174}" sibTransId="{568E7781-7014-B94C-956A-D21865C77D1B}"/>
    <dgm:cxn modelId="{7839C752-15E6-D245-BAD8-4D241587167B}" type="presOf" srcId="{86A60260-853F-2248-AA39-049C867CB189}" destId="{828AA420-AC26-4E4C-A966-0EFEE6EB1754}" srcOrd="0" destOrd="8" presId="urn:microsoft.com/office/officeart/2005/8/layout/vList5"/>
    <dgm:cxn modelId="{DFF95EF9-9444-B448-BB62-34F7156C2E14}" type="presOf" srcId="{577E363F-C8FF-7046-B9E0-3256D6808415}" destId="{828AA420-AC26-4E4C-A966-0EFEE6EB1754}" srcOrd="0" destOrd="14" presId="urn:microsoft.com/office/officeart/2005/8/layout/vList5"/>
    <dgm:cxn modelId="{378C857B-B784-AE4F-8117-B56810A7ADFD}" type="presOf" srcId="{ECA41EE7-452B-43D4-8D9F-8B0D044EB17B}" destId="{78248813-1CEC-4088-9A1A-27527D5D145C}" srcOrd="0" destOrd="0" presId="urn:microsoft.com/office/officeart/2005/8/layout/vList5"/>
    <dgm:cxn modelId="{B4DF0B01-7ED4-1647-AE65-EBC1B881929C}" type="presOf" srcId="{9F8B12A5-A496-B54F-BF30-1C1FC6C9DBAE}" destId="{828AA420-AC26-4E4C-A966-0EFEE6EB1754}" srcOrd="0" destOrd="9" presId="urn:microsoft.com/office/officeart/2005/8/layout/vList5"/>
    <dgm:cxn modelId="{24660B7E-D66E-B04A-9332-05852BCD4203}" srcId="{9D7AF594-F021-43FB-B368-7248CFCC1948}" destId="{6B5E64C9-C78A-B249-972F-4694BFCE0FC3}" srcOrd="3" destOrd="0" parTransId="{9D514CFF-6337-9C4D-AA6D-1771F5EB92BA}" sibTransId="{D0C2BFAB-8624-7344-B4A1-45171F584221}"/>
    <dgm:cxn modelId="{5E600705-E11D-2E4A-BB6D-D9442EFD906D}" srcId="{9D7AF594-F021-43FB-B368-7248CFCC1948}" destId="{9F8B12A5-A496-B54F-BF30-1C1FC6C9DBAE}" srcOrd="9" destOrd="0" parTransId="{FA4CA742-AD7E-BE4C-8C5F-D8CF87C68C95}" sibTransId="{FB72DF98-453B-A344-A9D2-D397686CC750}"/>
    <dgm:cxn modelId="{DA060B53-66BE-2C49-B4EE-BC8D345C4BCE}" srcId="{9D7AF594-F021-43FB-B368-7248CFCC1948}" destId="{577E363F-C8FF-7046-B9E0-3256D6808415}" srcOrd="14" destOrd="0" parTransId="{1C4B2F7D-4BA0-7046-B54A-D618B2FB82FE}" sibTransId="{DD642CBA-0CEB-B846-BE34-FDFE1F44563D}"/>
    <dgm:cxn modelId="{8D0E9D5D-E337-394F-AB38-3B2DA3AC8ACC}" srcId="{9D7AF594-F021-43FB-B368-7248CFCC1948}" destId="{DC9838DB-0798-654A-A98A-52B16FF64CA8}" srcOrd="11" destOrd="0" parTransId="{94E9CDD1-7823-1B47-8769-E9209F22BE42}" sibTransId="{74771CAA-EA8E-474F-A065-78E5605A5AE1}"/>
    <dgm:cxn modelId="{2CBC71CD-7F16-384E-8357-751A69DBDB3F}" type="presOf" srcId="{7CA09AB2-51FC-7E40-8519-282092E1D18F}" destId="{828AA420-AC26-4E4C-A966-0EFEE6EB1754}" srcOrd="0" destOrd="12" presId="urn:microsoft.com/office/officeart/2005/8/layout/vList5"/>
    <dgm:cxn modelId="{6B478512-6AAB-6041-B9C2-F9939EF41FFC}" type="presOf" srcId="{446B291F-CAD4-9148-AD07-59B1D88CC296}" destId="{828AA420-AC26-4E4C-A966-0EFEE6EB1754}" srcOrd="0" destOrd="4" presId="urn:microsoft.com/office/officeart/2005/8/layout/vList5"/>
    <dgm:cxn modelId="{08689AD7-C75C-5F48-98EB-DD00ACFCD706}" type="presOf" srcId="{180BD674-CB65-6D46-957A-128FDD32F622}" destId="{828AA420-AC26-4E4C-A966-0EFEE6EB1754}" srcOrd="0" destOrd="6" presId="urn:microsoft.com/office/officeart/2005/8/layout/vList5"/>
    <dgm:cxn modelId="{431023BA-9909-E245-B379-1CDB75035571}" srcId="{9D7AF594-F021-43FB-B368-7248CFCC1948}" destId="{7A709934-595C-A04C-A4FF-742FC9ED176C}" srcOrd="16" destOrd="0" parTransId="{25BFB92D-AE65-934F-A591-F372305DEAF4}" sibTransId="{89902A64-8C90-9948-8317-0428F103E0D2}"/>
    <dgm:cxn modelId="{FEAD51EF-C2A9-5D46-830C-2DF4E871D515}" type="presOf" srcId="{D548901A-9522-4B4B-A814-C9F071ECBA58}" destId="{828AA420-AC26-4E4C-A966-0EFEE6EB1754}" srcOrd="0" destOrd="18" presId="urn:microsoft.com/office/officeart/2005/8/layout/vList5"/>
    <dgm:cxn modelId="{8508FD01-6C10-E141-96E2-C15F7F13E8E5}" type="presOf" srcId="{83F62C54-8152-4E42-872C-CE933B5F00B8}" destId="{828AA420-AC26-4E4C-A966-0EFEE6EB1754}" srcOrd="0" destOrd="7" presId="urn:microsoft.com/office/officeart/2005/8/layout/vList5"/>
    <dgm:cxn modelId="{0EEB6BDA-5266-2941-9371-192347903914}" srcId="{9D7AF594-F021-43FB-B368-7248CFCC1948}" destId="{A6CAED59-0B52-BA40-9A58-F01F03FD7C87}" srcOrd="1" destOrd="0" parTransId="{B8A2F060-5BCC-3949-8709-8F106B046ABD}" sibTransId="{0F4826D7-0678-0147-B5E4-A92A3C9DF599}"/>
    <dgm:cxn modelId="{C8CE78B0-C50C-2C43-9ACB-1B60126FB629}" type="presOf" srcId="{C3186275-B7EE-4340-97D6-3D8B6EAA072D}" destId="{828AA420-AC26-4E4C-A966-0EFEE6EB1754}" srcOrd="0" destOrd="5" presId="urn:microsoft.com/office/officeart/2005/8/layout/vList5"/>
    <dgm:cxn modelId="{A841A0A8-9D4C-6A49-B49B-EEC4CAC561F1}" type="presOf" srcId="{9F660E1E-F29D-3E4B-825B-0651FCAC8CDC}" destId="{828AA420-AC26-4E4C-A966-0EFEE6EB1754}" srcOrd="0" destOrd="13" presId="urn:microsoft.com/office/officeart/2005/8/layout/vList5"/>
    <dgm:cxn modelId="{9D0F4952-A214-C940-A9DD-C05569A18E5F}" srcId="{9D7AF594-F021-43FB-B368-7248CFCC1948}" destId="{446B291F-CAD4-9148-AD07-59B1D88CC296}" srcOrd="4" destOrd="0" parTransId="{0DCF6CAD-04F5-9946-82FA-C6B0C286E695}" sibTransId="{2747408C-4B78-8048-8CBF-36C6ECD34811}"/>
    <dgm:cxn modelId="{A9D0530A-CA8E-B842-8480-BF4C70F58D0D}" type="presOf" srcId="{DC9838DB-0798-654A-A98A-52B16FF64CA8}" destId="{828AA420-AC26-4E4C-A966-0EFEE6EB1754}" srcOrd="0" destOrd="11" presId="urn:microsoft.com/office/officeart/2005/8/layout/vList5"/>
    <dgm:cxn modelId="{4C64EB2E-94CF-1448-B5D2-5CBD9D0B8DB9}" srcId="{9D7AF594-F021-43FB-B368-7248CFCC1948}" destId="{180BD674-CB65-6D46-957A-128FDD32F622}" srcOrd="6" destOrd="0" parTransId="{AD3BED5B-273A-0446-A1FE-CF2F19393079}" sibTransId="{D1C77F43-2A1D-1441-B9B8-E93D73692F16}"/>
    <dgm:cxn modelId="{649015CA-7DB6-AB42-A3C1-628102247B01}" srcId="{9D7AF594-F021-43FB-B368-7248CFCC1948}" destId="{86A60260-853F-2248-AA39-049C867CB189}" srcOrd="8" destOrd="0" parTransId="{B4A13604-D490-9945-B5CE-B8E943C34847}" sibTransId="{BC5A6E87-AFBA-BD4F-8035-50D5DAF59864}"/>
    <dgm:cxn modelId="{C904B9D1-D551-7449-8C01-2425BA74F28F}" srcId="{9D7AF594-F021-43FB-B368-7248CFCC1948}" destId="{7CA09AB2-51FC-7E40-8519-282092E1D18F}" srcOrd="12" destOrd="0" parTransId="{2A8B3200-D836-BE4C-B19F-1F6F523977A2}" sibTransId="{E78DF333-4C1B-FB42-B140-883307A4DF34}"/>
    <dgm:cxn modelId="{18735B80-9C6E-524D-9B39-70BCAB6CF7DE}" srcId="{1AB5F565-5008-3D45-9541-F1AA7F4AE912}" destId="{DB914EFB-F5EF-2E4F-B1F8-BD2678B54953}" srcOrd="0" destOrd="0" parTransId="{A9DDFFF9-ABFB-1A46-A05C-76F4F2AAB81D}" sibTransId="{739369AD-C30D-1E4F-BEBE-8F17FDCA25BF}"/>
    <dgm:cxn modelId="{8F67FCBA-DA78-F041-A6AB-B99EDE1D250D}" srcId="{9D7AF594-F021-43FB-B368-7248CFCC1948}" destId="{5B9A3126-5ECA-1C4B-8BBA-9C52F770E54D}" srcOrd="10" destOrd="0" parTransId="{38CCEE0F-190D-424E-85B9-F6C1937E39F4}" sibTransId="{DEF391A2-64F8-E94C-AA1E-12564A627E7C}"/>
    <dgm:cxn modelId="{1075A6CC-3D4C-044C-AE8B-CCEAE0E03966}" srcId="{9D7AF594-F021-43FB-B368-7248CFCC1948}" destId="{69BCC799-2B30-0A4D-9212-69822191DDB8}" srcOrd="0" destOrd="0" parTransId="{AE529F10-2208-C746-9EE0-7A5755167FC9}" sibTransId="{5961985F-A31D-3C4F-A17A-5775B7830C9A}"/>
    <dgm:cxn modelId="{65E12473-2D02-8046-A53D-C0294DC3F151}" srcId="{9D7AF594-F021-43FB-B368-7248CFCC1948}" destId="{B57ECC3D-0197-D849-B46D-2B24C077AC62}" srcOrd="2" destOrd="0" parTransId="{278C7E3B-88C9-6243-880C-8F6D4B0DC548}" sibTransId="{A2384D44-353D-ED44-8CAE-212AA3630B29}"/>
    <dgm:cxn modelId="{E665888A-DF36-254F-8AC8-0C2B3D7BBF6B}" srcId="{9D7AF594-F021-43FB-B368-7248CFCC1948}" destId="{1AB5F565-5008-3D45-9541-F1AA7F4AE912}" srcOrd="15" destOrd="0" parTransId="{CF478E30-3CCA-374F-99ED-57F1CBE5B3B4}" sibTransId="{E450EDE7-F6F2-2B4F-8E6A-EDEF24A71F27}"/>
    <dgm:cxn modelId="{38F3110F-E7C4-8E4B-9E80-603FD174C765}" srcId="{9D7AF594-F021-43FB-B368-7248CFCC1948}" destId="{63844F83-5A3F-7447-B55F-B0A061E429FE}" srcOrd="18" destOrd="0" parTransId="{E4AAEA3A-3A4F-5E4D-BE8A-C9C323B79ED4}" sibTransId="{F0C79CF8-1B02-724F-ACC9-ED3FD4F5BAA0}"/>
    <dgm:cxn modelId="{602565A8-2768-9244-A409-8B8CE394A71C}" type="presOf" srcId="{DB914EFB-F5EF-2E4F-B1F8-BD2678B54953}" destId="{828AA420-AC26-4E4C-A966-0EFEE6EB1754}" srcOrd="0" destOrd="16" presId="urn:microsoft.com/office/officeart/2005/8/layout/vList5"/>
    <dgm:cxn modelId="{F6908F86-2083-BE46-92CE-437F82C8CC4B}" type="presOf" srcId="{5B9A3126-5ECA-1C4B-8BBA-9C52F770E54D}" destId="{828AA420-AC26-4E4C-A966-0EFEE6EB1754}" srcOrd="0" destOrd="1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487D1C26-C57F-774D-88D0-7F9283BFC2F8}" srcId="{9D7AF594-F021-43FB-B368-7248CFCC1948}" destId="{D548901A-9522-4B4B-A814-C9F071ECBA58}" srcOrd="17" destOrd="0" parTransId="{6843E777-B8AC-764A-9300-B3334A4BB7C4}" sibTransId="{40CAA5A8-BDE5-FB45-804C-01D3CB72C6F5}"/>
    <dgm:cxn modelId="{03E05749-0B87-4A4B-9ADA-F6698ACF03CA}" type="presOf" srcId="{9D7AF594-F021-43FB-B368-7248CFCC1948}" destId="{8040468F-F67C-4443-AC6C-30EEEE94B382}" srcOrd="0" destOrd="0" presId="urn:microsoft.com/office/officeart/2005/8/layout/vList5"/>
    <dgm:cxn modelId="{FCE3C65C-B991-9C47-810A-E75E13DD243C}" type="presOf" srcId="{6B5E64C9-C78A-B249-972F-4694BFCE0FC3}" destId="{828AA420-AC26-4E4C-A966-0EFEE6EB1754}" srcOrd="0" destOrd="3" presId="urn:microsoft.com/office/officeart/2005/8/layout/vList5"/>
    <dgm:cxn modelId="{5D561370-7D67-BE4A-8F3C-EB05D7598F6A}" type="presOf" srcId="{69BCC799-2B30-0A4D-9212-69822191DDB8}" destId="{828AA420-AC26-4E4C-A966-0EFEE6EB1754}" srcOrd="0" destOrd="0" presId="urn:microsoft.com/office/officeart/2005/8/layout/vList5"/>
    <dgm:cxn modelId="{0157C397-C393-984F-9142-1CA8A6430D82}" type="presOf" srcId="{B57ECC3D-0197-D849-B46D-2B24C077AC62}" destId="{828AA420-AC26-4E4C-A966-0EFEE6EB1754}" srcOrd="0" destOrd="2" presId="urn:microsoft.com/office/officeart/2005/8/layout/vList5"/>
    <dgm:cxn modelId="{F911F62E-E64D-764C-90BF-5E66810E5F5C}" srcId="{9D7AF594-F021-43FB-B368-7248CFCC1948}" destId="{9F660E1E-F29D-3E4B-825B-0651FCAC8CDC}" srcOrd="13" destOrd="0" parTransId="{84CAADA1-A49F-D94A-B2C5-4E8EEFE770AD}" sibTransId="{3BCFF17A-A38A-3D47-87D0-8C040A828338}"/>
    <dgm:cxn modelId="{D3792660-83C4-DF4A-8038-72A56EF6BEC5}" srcId="{9D7AF594-F021-43FB-B368-7248CFCC1948}" destId="{C3186275-B7EE-4340-97D6-3D8B6EAA072D}" srcOrd="5" destOrd="0" parTransId="{3B8AD039-E961-1344-B306-61F6984E5CBD}" sibTransId="{BF09121D-B0CD-BB42-BAE7-702304A4F699}"/>
    <dgm:cxn modelId="{918A8D54-F1A6-2749-AC91-FB3E8CFAF740}" type="presOf" srcId="{63844F83-5A3F-7447-B55F-B0A061E429FE}" destId="{828AA420-AC26-4E4C-A966-0EFEE6EB1754}" srcOrd="0" destOrd="19" presId="urn:microsoft.com/office/officeart/2005/8/layout/vList5"/>
    <dgm:cxn modelId="{CC5DE14A-5BA9-B745-AB2E-A38FA433AC1C}" type="presOf" srcId="{1AB5F565-5008-3D45-9541-F1AA7F4AE912}" destId="{828AA420-AC26-4E4C-A966-0EFEE6EB1754}" srcOrd="0" destOrd="15" presId="urn:microsoft.com/office/officeart/2005/8/layout/vList5"/>
    <dgm:cxn modelId="{8DBCC405-9CCE-8B42-9C44-28761D95F946}" type="presOf" srcId="{7A709934-595C-A04C-A4FF-742FC9ED176C}" destId="{828AA420-AC26-4E4C-A966-0EFEE6EB1754}" srcOrd="0" destOrd="17" presId="urn:microsoft.com/office/officeart/2005/8/layout/vList5"/>
    <dgm:cxn modelId="{9064B44D-AB44-5641-9DC6-472460EFF089}" type="presOf" srcId="{A6CAED59-0B52-BA40-9A58-F01F03FD7C87}" destId="{828AA420-AC26-4E4C-A966-0EFEE6EB1754}" srcOrd="0" destOrd="1" presId="urn:microsoft.com/office/officeart/2005/8/layout/vList5"/>
    <dgm:cxn modelId="{369B8ED6-4AA6-9040-91B7-453B67C224F5}" type="presParOf" srcId="{78248813-1CEC-4088-9A1A-27527D5D145C}" destId="{A993D6C3-C876-47D5-A951-70C4495653DD}" srcOrd="0" destOrd="0" presId="urn:microsoft.com/office/officeart/2005/8/layout/vList5"/>
    <dgm:cxn modelId="{49598201-804B-3549-BA08-48BB25A7AB12}" type="presParOf" srcId="{A993D6C3-C876-47D5-A951-70C4495653DD}" destId="{8040468F-F67C-4443-AC6C-30EEEE94B382}" srcOrd="0" destOrd="0" presId="urn:microsoft.com/office/officeart/2005/8/layout/vList5"/>
    <dgm:cxn modelId="{BF00C090-16CC-8243-AFBF-C010A84228B7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/>
      <dgm:t>
        <a:bodyPr vert="vert270"/>
        <a:lstStyle/>
        <a:p>
          <a:pPr rtl="0"/>
          <a:r>
            <a:rPr lang="en-US" dirty="0" smtClean="0"/>
            <a:t>FLC-Facilitated Solution: Overall Enhancement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8183AB36-B4F1-2A44-BECA-145D0A109A26}">
      <dgm:prSet/>
      <dgm:spPr/>
      <dgm:t>
        <a:bodyPr/>
        <a:lstStyle/>
        <a:p>
          <a:pPr rtl="0"/>
          <a:r>
            <a:rPr lang="en-US" dirty="0" smtClean="0"/>
            <a:t>Improved understanding of real-life complexity:</a:t>
          </a:r>
          <a:endParaRPr lang="en-US" dirty="0"/>
        </a:p>
      </dgm:t>
    </dgm:pt>
    <dgm:pt modelId="{B2DF567B-3A42-4547-BDA2-9AB9BBD29764}" type="parTrans" cxnId="{7A8F01D6-9492-964C-8214-DD695AA7BED1}">
      <dgm:prSet/>
      <dgm:spPr/>
      <dgm:t>
        <a:bodyPr/>
        <a:lstStyle/>
        <a:p>
          <a:endParaRPr lang="en-US"/>
        </a:p>
      </dgm:t>
    </dgm:pt>
    <dgm:pt modelId="{BE20CE69-9B60-F046-BF85-42B7D5C5DD05}" type="sibTrans" cxnId="{7A8F01D6-9492-964C-8214-DD695AA7BED1}">
      <dgm:prSet/>
      <dgm:spPr/>
      <dgm:t>
        <a:bodyPr/>
        <a:lstStyle/>
        <a:p>
          <a:endParaRPr lang="en-US"/>
        </a:p>
      </dgm:t>
    </dgm:pt>
    <dgm:pt modelId="{F9B60820-14F8-3B44-8D24-D17AF402DAE0}">
      <dgm:prSet/>
      <dgm:spPr/>
      <dgm:t>
        <a:bodyPr/>
        <a:lstStyle/>
        <a:p>
          <a:pPr rtl="0"/>
          <a:r>
            <a:rPr lang="en-US" dirty="0" smtClean="0"/>
            <a:t>New aspirations:</a:t>
          </a:r>
          <a:endParaRPr lang="en-US" dirty="0"/>
        </a:p>
      </dgm:t>
    </dgm:pt>
    <dgm:pt modelId="{3FEBCD4B-FB0A-FC41-92C7-BEBA2F020D1C}" type="parTrans" cxnId="{738317F8-3D55-4E4C-8A2F-F684B6800EB8}">
      <dgm:prSet/>
      <dgm:spPr/>
      <dgm:t>
        <a:bodyPr/>
        <a:lstStyle/>
        <a:p>
          <a:endParaRPr lang="en-US"/>
        </a:p>
      </dgm:t>
    </dgm:pt>
    <dgm:pt modelId="{E09928A1-D0B8-7C4B-B454-4D66FEAF49BC}" type="sibTrans" cxnId="{738317F8-3D55-4E4C-8A2F-F684B6800EB8}">
      <dgm:prSet/>
      <dgm:spPr/>
      <dgm:t>
        <a:bodyPr/>
        <a:lstStyle/>
        <a:p>
          <a:endParaRPr lang="en-US"/>
        </a:p>
      </dgm:t>
    </dgm:pt>
    <dgm:pt modelId="{7DEB8821-6B6F-8E4D-9D8E-CDC314A418FD}">
      <dgm:prSet/>
      <dgm:spPr/>
      <dgm:t>
        <a:bodyPr/>
        <a:lstStyle/>
        <a:p>
          <a:pPr rtl="0"/>
          <a:endParaRPr lang="en-US" dirty="0"/>
        </a:p>
      </dgm:t>
    </dgm:pt>
    <dgm:pt modelId="{8E811F8A-573A-1241-8224-4B56E99722A6}" type="parTrans" cxnId="{77C84A68-FE2F-3746-8A92-8B150B9D1596}">
      <dgm:prSet/>
      <dgm:spPr/>
      <dgm:t>
        <a:bodyPr/>
        <a:lstStyle/>
        <a:p>
          <a:endParaRPr lang="en-US"/>
        </a:p>
      </dgm:t>
    </dgm:pt>
    <dgm:pt modelId="{0F5A2022-229F-C840-B628-7AB4FEDE06AF}" type="sibTrans" cxnId="{77C84A68-FE2F-3746-8A92-8B150B9D1596}">
      <dgm:prSet/>
      <dgm:spPr/>
      <dgm:t>
        <a:bodyPr/>
        <a:lstStyle/>
        <a:p>
          <a:endParaRPr lang="en-US"/>
        </a:p>
      </dgm:t>
    </dgm:pt>
    <dgm:pt modelId="{1C02ED6E-AA27-2442-9E82-991756933D3A}">
      <dgm:prSet/>
      <dgm:spPr/>
      <dgm:t>
        <a:bodyPr/>
        <a:lstStyle/>
        <a:p>
          <a:pPr rtl="0"/>
          <a:endParaRPr lang="en-US" dirty="0"/>
        </a:p>
      </dgm:t>
    </dgm:pt>
    <dgm:pt modelId="{F2E63DBE-BEDA-8645-AE4C-372429E65997}" type="parTrans" cxnId="{5CF9892A-0258-4A41-8999-F4CB289712FB}">
      <dgm:prSet/>
      <dgm:spPr/>
      <dgm:t>
        <a:bodyPr/>
        <a:lstStyle/>
        <a:p>
          <a:endParaRPr lang="en-US"/>
        </a:p>
      </dgm:t>
    </dgm:pt>
    <dgm:pt modelId="{DA114545-439C-2343-8D2B-3782296F4A4F}" type="sibTrans" cxnId="{5CF9892A-0258-4A41-8999-F4CB289712FB}">
      <dgm:prSet/>
      <dgm:spPr/>
      <dgm:t>
        <a:bodyPr/>
        <a:lstStyle/>
        <a:p>
          <a:endParaRPr lang="en-US"/>
        </a:p>
      </dgm:t>
    </dgm:pt>
    <dgm:pt modelId="{05B53580-EBA0-164A-9F92-ADD98D53A795}">
      <dgm:prSet/>
      <dgm:spPr/>
      <dgm:t>
        <a:bodyPr/>
        <a:lstStyle/>
        <a:p>
          <a:pPr rtl="0"/>
          <a:r>
            <a:rPr lang="en-US" dirty="0" smtClean="0"/>
            <a:t>Evolving enhancements and aspirations: New readings in classes, better leadership, incorporation into research, better conversations with applicants, better discussions in other classes, fatherhood challenges, community involvement </a:t>
          </a:r>
          <a:endParaRPr lang="en-US" dirty="0"/>
        </a:p>
      </dgm:t>
    </dgm:pt>
    <dgm:pt modelId="{A8BE1B9B-0316-A144-A3B9-962C8E7FA2CE}" type="parTrans" cxnId="{B1660A6E-9042-2F4C-9D7B-A9EAD838EDF2}">
      <dgm:prSet/>
      <dgm:spPr/>
      <dgm:t>
        <a:bodyPr/>
        <a:lstStyle/>
        <a:p>
          <a:endParaRPr lang="en-US"/>
        </a:p>
      </dgm:t>
    </dgm:pt>
    <dgm:pt modelId="{D112232E-D145-244A-9E36-16EBB60C0CCE}" type="sibTrans" cxnId="{B1660A6E-9042-2F4C-9D7B-A9EAD838EDF2}">
      <dgm:prSet/>
      <dgm:spPr/>
      <dgm:t>
        <a:bodyPr/>
        <a:lstStyle/>
        <a:p>
          <a:endParaRPr lang="en-US"/>
        </a:p>
      </dgm:t>
    </dgm:pt>
    <dgm:pt modelId="{ED6BF845-44E2-7446-8925-48C8CA484AAE}">
      <dgm:prSet/>
      <dgm:spPr/>
      <dgm:t>
        <a:bodyPr/>
        <a:lstStyle/>
        <a:p>
          <a:pPr rtl="0"/>
          <a:endParaRPr lang="en-US" dirty="0"/>
        </a:p>
      </dgm:t>
    </dgm:pt>
    <dgm:pt modelId="{78002BBF-3982-F94F-886C-2BC88DCA7D12}" type="parTrans" cxnId="{EE44292A-7424-D443-8C4B-90153E882EA0}">
      <dgm:prSet/>
      <dgm:spPr/>
      <dgm:t>
        <a:bodyPr/>
        <a:lstStyle/>
        <a:p>
          <a:endParaRPr lang="en-US"/>
        </a:p>
      </dgm:t>
    </dgm:pt>
    <dgm:pt modelId="{AB90BA51-4B57-4D47-8589-568FC7501106}" type="sibTrans" cxnId="{EE44292A-7424-D443-8C4B-90153E882EA0}">
      <dgm:prSet/>
      <dgm:spPr/>
      <dgm:t>
        <a:bodyPr/>
        <a:lstStyle/>
        <a:p>
          <a:endParaRPr lang="en-US"/>
        </a:p>
      </dgm:t>
    </dgm:pt>
    <dgm:pt modelId="{47FE8C45-3165-C043-B8EC-B8CC774D982D}">
      <dgm:prSet/>
      <dgm:spPr/>
      <dgm:t>
        <a:bodyPr/>
        <a:lstStyle/>
        <a:p>
          <a:pPr rtl="0"/>
          <a:endParaRPr lang="en-US" dirty="0"/>
        </a:p>
      </dgm:t>
    </dgm:pt>
    <dgm:pt modelId="{5E509901-4106-1E41-8FE8-FA746F1A8043}" type="parTrans" cxnId="{0E1E1E4F-D8BB-E34D-94F2-ABCD4E90FB17}">
      <dgm:prSet/>
      <dgm:spPr/>
      <dgm:t>
        <a:bodyPr/>
        <a:lstStyle/>
        <a:p>
          <a:endParaRPr lang="en-US"/>
        </a:p>
      </dgm:t>
    </dgm:pt>
    <dgm:pt modelId="{AE063DE8-6D63-EE41-A4B6-FD712EC1FADF}" type="sibTrans" cxnId="{0E1E1E4F-D8BB-E34D-94F2-ABCD4E90FB17}">
      <dgm:prSet/>
      <dgm:spPr/>
      <dgm:t>
        <a:bodyPr/>
        <a:lstStyle/>
        <a:p>
          <a:endParaRPr lang="en-US"/>
        </a:p>
      </dgm:t>
    </dgm:pt>
    <dgm:pt modelId="{77D30146-EC65-2E43-B382-6EE00E5BEADC}">
      <dgm:prSet/>
      <dgm:spPr/>
      <dgm:t>
        <a:bodyPr/>
        <a:lstStyle/>
        <a:p>
          <a:pPr rtl="0"/>
          <a:endParaRPr lang="en-US" dirty="0"/>
        </a:p>
      </dgm:t>
    </dgm:pt>
    <dgm:pt modelId="{644ADB65-DF53-4D4F-A120-C67302D41A12}" type="parTrans" cxnId="{B4E12290-04CF-5345-B7DE-CD7DC2E13D82}">
      <dgm:prSet/>
      <dgm:spPr/>
      <dgm:t>
        <a:bodyPr/>
        <a:lstStyle/>
        <a:p>
          <a:endParaRPr lang="en-US"/>
        </a:p>
      </dgm:t>
    </dgm:pt>
    <dgm:pt modelId="{18F43A9D-213C-D541-B412-857AA0689019}" type="sibTrans" cxnId="{B4E12290-04CF-5345-B7DE-CD7DC2E13D82}">
      <dgm:prSet/>
      <dgm:spPr/>
      <dgm:t>
        <a:bodyPr/>
        <a:lstStyle/>
        <a:p>
          <a:endParaRPr lang="en-US"/>
        </a:p>
      </dgm:t>
    </dgm:pt>
    <dgm:pt modelId="{47B80613-C77A-934B-BEF1-C19D14219E77}">
      <dgm:prSet/>
      <dgm:spPr/>
      <dgm:t>
        <a:bodyPr/>
        <a:lstStyle/>
        <a:p>
          <a:pPr rtl="0"/>
          <a:endParaRPr lang="en-US" dirty="0"/>
        </a:p>
      </dgm:t>
    </dgm:pt>
    <dgm:pt modelId="{9AD42932-A97B-684C-939D-EF4ED3F00EB9}" type="parTrans" cxnId="{30E0193B-0D6B-3C41-8F5A-5A93684B5630}">
      <dgm:prSet/>
      <dgm:spPr/>
      <dgm:t>
        <a:bodyPr/>
        <a:lstStyle/>
        <a:p>
          <a:endParaRPr lang="en-US"/>
        </a:p>
      </dgm:t>
    </dgm:pt>
    <dgm:pt modelId="{7B787B32-EA72-E444-86EA-4B8E836E9B9A}" type="sibTrans" cxnId="{30E0193B-0D6B-3C41-8F5A-5A93684B5630}">
      <dgm:prSet/>
      <dgm:spPr/>
      <dgm:t>
        <a:bodyPr/>
        <a:lstStyle/>
        <a:p>
          <a:endParaRPr lang="en-US"/>
        </a:p>
      </dgm:t>
    </dgm:pt>
    <dgm:pt modelId="{7E329DBC-CA9A-CC49-BCEE-2D92C497AD52}">
      <dgm:prSet/>
      <dgm:spPr/>
      <dgm:t>
        <a:bodyPr/>
        <a:lstStyle/>
        <a:p>
          <a:pPr rtl="0"/>
          <a:endParaRPr lang="en-US" dirty="0"/>
        </a:p>
      </dgm:t>
    </dgm:pt>
    <dgm:pt modelId="{3D75ACA1-091F-474F-A99B-746FF46643AA}" type="parTrans" cxnId="{AC530E30-608C-DB48-A4D5-8616DA9930B1}">
      <dgm:prSet/>
      <dgm:spPr/>
      <dgm:t>
        <a:bodyPr/>
        <a:lstStyle/>
        <a:p>
          <a:endParaRPr lang="en-US"/>
        </a:p>
      </dgm:t>
    </dgm:pt>
    <dgm:pt modelId="{75622476-430D-4449-B1EA-ADC2FB248241}" type="sibTrans" cxnId="{AC530E30-608C-DB48-A4D5-8616DA9930B1}">
      <dgm:prSet/>
      <dgm:spPr/>
      <dgm:t>
        <a:bodyPr/>
        <a:lstStyle/>
        <a:p>
          <a:endParaRPr lang="en-US"/>
        </a:p>
      </dgm:t>
    </dgm:pt>
    <dgm:pt modelId="{E1F01739-21A2-CE45-8C4B-0D0E88B0750E}">
      <dgm:prSet/>
      <dgm:spPr/>
      <dgm:t>
        <a:bodyPr/>
        <a:lstStyle/>
        <a:p>
          <a:pPr rtl="0"/>
          <a:endParaRPr lang="en-US" dirty="0"/>
        </a:p>
      </dgm:t>
    </dgm:pt>
    <dgm:pt modelId="{A6B6C368-A29A-4A49-AE42-BE7F3DB472E9}" type="parTrans" cxnId="{54C0C10D-A2C2-9E4B-A511-35634919DE82}">
      <dgm:prSet/>
      <dgm:spPr/>
      <dgm:t>
        <a:bodyPr/>
        <a:lstStyle/>
        <a:p>
          <a:endParaRPr lang="en-US"/>
        </a:p>
      </dgm:t>
    </dgm:pt>
    <dgm:pt modelId="{BFDCAA3A-732E-9C4A-8AAB-1619341A6387}" type="sibTrans" cxnId="{54C0C10D-A2C2-9E4B-A511-35634919DE82}">
      <dgm:prSet/>
      <dgm:spPr/>
      <dgm:t>
        <a:bodyPr/>
        <a:lstStyle/>
        <a:p>
          <a:endParaRPr lang="en-US"/>
        </a:p>
      </dgm:t>
    </dgm:pt>
    <dgm:pt modelId="{7FEB77E3-809A-C141-BCE9-FD9D49BC5F88}">
      <dgm:prSet/>
      <dgm:spPr/>
      <dgm:t>
        <a:bodyPr/>
        <a:lstStyle/>
        <a:p>
          <a:pPr rtl="0"/>
          <a:endParaRPr lang="en-US" dirty="0"/>
        </a:p>
      </dgm:t>
    </dgm:pt>
    <dgm:pt modelId="{48570432-EE3C-BA4C-8808-ECE1F4210BCA}" type="parTrans" cxnId="{5E1FB913-11A6-9A4B-859F-1BC86117FCC9}">
      <dgm:prSet/>
      <dgm:spPr/>
      <dgm:t>
        <a:bodyPr/>
        <a:lstStyle/>
        <a:p>
          <a:endParaRPr lang="en-US"/>
        </a:p>
      </dgm:t>
    </dgm:pt>
    <dgm:pt modelId="{BA0CD34B-26F0-304D-B6AD-03157F289829}" type="sibTrans" cxnId="{5E1FB913-11A6-9A4B-859F-1BC86117FCC9}">
      <dgm:prSet/>
      <dgm:spPr/>
      <dgm:t>
        <a:bodyPr/>
        <a:lstStyle/>
        <a:p>
          <a:endParaRPr lang="en-US"/>
        </a:p>
      </dgm:t>
    </dgm:pt>
    <dgm:pt modelId="{F2ECFFCB-4840-744C-867C-8C1A611E2548}">
      <dgm:prSet/>
      <dgm:spPr/>
      <dgm:t>
        <a:bodyPr/>
        <a:lstStyle/>
        <a:p>
          <a:pPr rtl="0"/>
          <a:endParaRPr lang="en-US" dirty="0"/>
        </a:p>
      </dgm:t>
    </dgm:pt>
    <dgm:pt modelId="{7C4E14BD-04B0-9841-9393-5138A90DA697}" type="parTrans" cxnId="{2655ED3A-EF73-8E4A-8128-B2F7E42C60B1}">
      <dgm:prSet/>
      <dgm:spPr/>
      <dgm:t>
        <a:bodyPr/>
        <a:lstStyle/>
        <a:p>
          <a:endParaRPr lang="en-US"/>
        </a:p>
      </dgm:t>
    </dgm:pt>
    <dgm:pt modelId="{6EB44B4A-36AF-B242-9609-3CA526C8B368}" type="sibTrans" cxnId="{2655ED3A-EF73-8E4A-8128-B2F7E42C60B1}">
      <dgm:prSet/>
      <dgm:spPr/>
      <dgm:t>
        <a:bodyPr/>
        <a:lstStyle/>
        <a:p>
          <a:endParaRPr lang="en-US"/>
        </a:p>
      </dgm:t>
    </dgm:pt>
    <dgm:pt modelId="{EC858759-D00A-0648-B1AD-C170673DF187}">
      <dgm:prSet/>
      <dgm:spPr/>
      <dgm:t>
        <a:bodyPr/>
        <a:lstStyle/>
        <a:p>
          <a:pPr rtl="0"/>
          <a:endParaRPr lang="en-US" dirty="0"/>
        </a:p>
      </dgm:t>
    </dgm:pt>
    <dgm:pt modelId="{99FF0257-2397-0F46-92B7-521F13531C85}" type="parTrans" cxnId="{D7374330-4A9F-D744-9D3A-8F14ED580FA0}">
      <dgm:prSet/>
      <dgm:spPr/>
      <dgm:t>
        <a:bodyPr/>
        <a:lstStyle/>
        <a:p>
          <a:endParaRPr lang="en-US"/>
        </a:p>
      </dgm:t>
    </dgm:pt>
    <dgm:pt modelId="{15339C63-CD31-8F4F-AE3D-32BBFA667949}" type="sibTrans" cxnId="{D7374330-4A9F-D744-9D3A-8F14ED580FA0}">
      <dgm:prSet/>
      <dgm:spPr/>
      <dgm:t>
        <a:bodyPr/>
        <a:lstStyle/>
        <a:p>
          <a:endParaRPr lang="en-US"/>
        </a:p>
      </dgm:t>
    </dgm:pt>
    <dgm:pt modelId="{65FFCCA5-0964-A442-BA02-64F4DBB3ECFF}">
      <dgm:prSet/>
      <dgm:spPr/>
      <dgm:t>
        <a:bodyPr/>
        <a:lstStyle/>
        <a:p>
          <a:pPr rtl="0"/>
          <a:endParaRPr lang="en-US" dirty="0"/>
        </a:p>
      </dgm:t>
    </dgm:pt>
    <dgm:pt modelId="{B7CE66D7-3F1F-8C4A-AD00-C4D99D610B93}" type="parTrans" cxnId="{4C2E1AD9-3225-6845-A356-E1A0DC27251B}">
      <dgm:prSet/>
      <dgm:spPr/>
      <dgm:t>
        <a:bodyPr/>
        <a:lstStyle/>
        <a:p>
          <a:endParaRPr lang="en-US"/>
        </a:p>
      </dgm:t>
    </dgm:pt>
    <dgm:pt modelId="{E57F9EAC-EAA4-C64D-8A76-D9FDA3A61ADA}" type="sibTrans" cxnId="{4C2E1AD9-3225-6845-A356-E1A0DC27251B}">
      <dgm:prSet/>
      <dgm:spPr/>
      <dgm:t>
        <a:bodyPr/>
        <a:lstStyle/>
        <a:p>
          <a:endParaRPr lang="en-US"/>
        </a:p>
      </dgm:t>
    </dgm:pt>
    <dgm:pt modelId="{51A601DF-F9F5-EB48-8D7F-21A7CA53BFDA}">
      <dgm:prSet/>
      <dgm:spPr/>
      <dgm:t>
        <a:bodyPr/>
        <a:lstStyle/>
        <a:p>
          <a:pPr rtl="0"/>
          <a:endParaRPr lang="en-US" dirty="0"/>
        </a:p>
      </dgm:t>
    </dgm:pt>
    <dgm:pt modelId="{5BDDC759-CC83-0B4A-915A-B56DF5EBE649}" type="parTrans" cxnId="{D25E0A7B-0CF6-764F-A426-FCF53F5C2E72}">
      <dgm:prSet/>
      <dgm:spPr/>
      <dgm:t>
        <a:bodyPr/>
        <a:lstStyle/>
        <a:p>
          <a:endParaRPr lang="en-US"/>
        </a:p>
      </dgm:t>
    </dgm:pt>
    <dgm:pt modelId="{9B14B815-49EC-084A-9494-CD812D00168D}" type="sibTrans" cxnId="{D25E0A7B-0CF6-764F-A426-FCF53F5C2E72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13D9E2-9C01-9B4A-BF0D-12597A175093}" type="presOf" srcId="{9D7AF594-F021-43FB-B368-7248CFCC1948}" destId="{8040468F-F67C-4443-AC6C-30EEEE94B382}" srcOrd="0" destOrd="0" presId="urn:microsoft.com/office/officeart/2005/8/layout/vList5"/>
    <dgm:cxn modelId="{F25FCBC8-6443-2643-93EC-A1C55B72DD63}" type="presOf" srcId="{47FE8C45-3165-C043-B8EC-B8CC774D982D}" destId="{828AA420-AC26-4E4C-A966-0EFEE6EB1754}" srcOrd="0" destOrd="9" presId="urn:microsoft.com/office/officeart/2005/8/layout/vList5"/>
    <dgm:cxn modelId="{B6E5D10E-39BD-D749-91C4-990A9B07195C}" type="presOf" srcId="{7FEB77E3-809A-C141-BCE9-FD9D49BC5F88}" destId="{828AA420-AC26-4E4C-A966-0EFEE6EB1754}" srcOrd="0" destOrd="12" presId="urn:microsoft.com/office/officeart/2005/8/layout/vList5"/>
    <dgm:cxn modelId="{D25E0A7B-0CF6-764F-A426-FCF53F5C2E72}" srcId="{9D7AF594-F021-43FB-B368-7248CFCC1948}" destId="{51A601DF-F9F5-EB48-8D7F-21A7CA53BFDA}" srcOrd="3" destOrd="0" parTransId="{5BDDC759-CC83-0B4A-915A-B56DF5EBE649}" sibTransId="{9B14B815-49EC-084A-9494-CD812D00168D}"/>
    <dgm:cxn modelId="{EE44292A-7424-D443-8C4B-90153E882EA0}" srcId="{9D7AF594-F021-43FB-B368-7248CFCC1948}" destId="{ED6BF845-44E2-7446-8925-48C8CA484AAE}" srcOrd="8" destOrd="0" parTransId="{78002BBF-3982-F94F-886C-2BC88DCA7D12}" sibTransId="{AB90BA51-4B57-4D47-8589-568FC7501106}"/>
    <dgm:cxn modelId="{30E0193B-0D6B-3C41-8F5A-5A93684B5630}" srcId="{9D7AF594-F021-43FB-B368-7248CFCC1948}" destId="{47B80613-C77A-934B-BEF1-C19D14219E77}" srcOrd="4" destOrd="0" parTransId="{9AD42932-A97B-684C-939D-EF4ED3F00EB9}" sibTransId="{7B787B32-EA72-E444-86EA-4B8E836E9B9A}"/>
    <dgm:cxn modelId="{D7374330-4A9F-D744-9D3A-8F14ED580FA0}" srcId="{9D7AF594-F021-43FB-B368-7248CFCC1948}" destId="{EC858759-D00A-0648-B1AD-C170673DF187}" srcOrd="14" destOrd="0" parTransId="{99FF0257-2397-0F46-92B7-521F13531C85}" sibTransId="{15339C63-CD31-8F4F-AE3D-32BBFA667949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2655ED3A-EF73-8E4A-8128-B2F7E42C60B1}" srcId="{9D7AF594-F021-43FB-B368-7248CFCC1948}" destId="{F2ECFFCB-4840-744C-867C-8C1A611E2548}" srcOrd="13" destOrd="0" parTransId="{7C4E14BD-04B0-9841-9393-5138A90DA697}" sibTransId="{6EB44B4A-36AF-B242-9609-3CA526C8B368}"/>
    <dgm:cxn modelId="{CE2696FF-B7E0-A149-B193-D6CF6853C25E}" type="presOf" srcId="{65FFCCA5-0964-A442-BA02-64F4DBB3ECFF}" destId="{828AA420-AC26-4E4C-A966-0EFEE6EB1754}" srcOrd="0" destOrd="2" presId="urn:microsoft.com/office/officeart/2005/8/layout/vList5"/>
    <dgm:cxn modelId="{AC530E30-608C-DB48-A4D5-8616DA9930B1}" srcId="{9D7AF594-F021-43FB-B368-7248CFCC1948}" destId="{7E329DBC-CA9A-CC49-BCEE-2D92C497AD52}" srcOrd="5" destOrd="0" parTransId="{3D75ACA1-091F-474F-A99B-746FF46643AA}" sibTransId="{75622476-430D-4449-B1EA-ADC2FB248241}"/>
    <dgm:cxn modelId="{B4E12290-04CF-5345-B7DE-CD7DC2E13D82}" srcId="{9D7AF594-F021-43FB-B368-7248CFCC1948}" destId="{77D30146-EC65-2E43-B382-6EE00E5BEADC}" srcOrd="10" destOrd="0" parTransId="{644ADB65-DF53-4D4F-A120-C67302D41A12}" sibTransId="{18F43A9D-213C-D541-B412-857AA0689019}"/>
    <dgm:cxn modelId="{E3BE722E-3F36-9246-B1E1-F1B1EA85AF99}" type="presOf" srcId="{8183AB36-B4F1-2A44-BECA-145D0A109A26}" destId="{828AA420-AC26-4E4C-A966-0EFEE6EB1754}" srcOrd="0" destOrd="0" presId="urn:microsoft.com/office/officeart/2005/8/layout/vList5"/>
    <dgm:cxn modelId="{5E1FB913-11A6-9A4B-859F-1BC86117FCC9}" srcId="{9D7AF594-F021-43FB-B368-7248CFCC1948}" destId="{7FEB77E3-809A-C141-BCE9-FD9D49BC5F88}" srcOrd="12" destOrd="0" parTransId="{48570432-EE3C-BA4C-8808-ECE1F4210BCA}" sibTransId="{BA0CD34B-26F0-304D-B6AD-03157F289829}"/>
    <dgm:cxn modelId="{892B7662-D471-6B4A-94E7-FF20B02BCCA7}" type="presOf" srcId="{05B53580-EBA0-164A-9F92-ADD98D53A795}" destId="{828AA420-AC26-4E4C-A966-0EFEE6EB1754}" srcOrd="0" destOrd="15" presId="urn:microsoft.com/office/officeart/2005/8/layout/vList5"/>
    <dgm:cxn modelId="{AC2F0C6B-7904-4A41-A59A-19CFB7196C3B}" type="presOf" srcId="{77D30146-EC65-2E43-B382-6EE00E5BEADC}" destId="{828AA420-AC26-4E4C-A966-0EFEE6EB1754}" srcOrd="0" destOrd="10" presId="urn:microsoft.com/office/officeart/2005/8/layout/vList5"/>
    <dgm:cxn modelId="{77C84A68-FE2F-3746-8A92-8B150B9D1596}" srcId="{9D7AF594-F021-43FB-B368-7248CFCC1948}" destId="{7DEB8821-6B6F-8E4D-9D8E-CDC314A418FD}" srcOrd="1" destOrd="0" parTransId="{8E811F8A-573A-1241-8224-4B56E99722A6}" sibTransId="{0F5A2022-229F-C840-B628-7AB4FEDE06AF}"/>
    <dgm:cxn modelId="{CB513762-5272-6446-8CBC-EAA040CA6D1C}" type="presOf" srcId="{7DEB8821-6B6F-8E4D-9D8E-CDC314A418FD}" destId="{828AA420-AC26-4E4C-A966-0EFEE6EB1754}" srcOrd="0" destOrd="1" presId="urn:microsoft.com/office/officeart/2005/8/layout/vList5"/>
    <dgm:cxn modelId="{738317F8-3D55-4E4C-8A2F-F684B6800EB8}" srcId="{9D7AF594-F021-43FB-B368-7248CFCC1948}" destId="{F9B60820-14F8-3B44-8D24-D17AF402DAE0}" srcOrd="7" destOrd="0" parTransId="{3FEBCD4B-FB0A-FC41-92C7-BEBA2F020D1C}" sibTransId="{E09928A1-D0B8-7C4B-B454-4D66FEAF49BC}"/>
    <dgm:cxn modelId="{6FF80B1A-7F6F-544F-8FA8-4DB4DD106618}" type="presOf" srcId="{F2ECFFCB-4840-744C-867C-8C1A611E2548}" destId="{828AA420-AC26-4E4C-A966-0EFEE6EB1754}" srcOrd="0" destOrd="13" presId="urn:microsoft.com/office/officeart/2005/8/layout/vList5"/>
    <dgm:cxn modelId="{B19E4E67-DB7C-A746-A1E2-ECB9233C15DE}" type="presOf" srcId="{47B80613-C77A-934B-BEF1-C19D14219E77}" destId="{828AA420-AC26-4E4C-A966-0EFEE6EB1754}" srcOrd="0" destOrd="4" presId="urn:microsoft.com/office/officeart/2005/8/layout/vList5"/>
    <dgm:cxn modelId="{7A8F01D6-9492-964C-8214-DD695AA7BED1}" srcId="{9D7AF594-F021-43FB-B368-7248CFCC1948}" destId="{8183AB36-B4F1-2A44-BECA-145D0A109A26}" srcOrd="0" destOrd="0" parTransId="{B2DF567B-3A42-4547-BDA2-9AB9BBD29764}" sibTransId="{BE20CE69-9B60-F046-BF85-42B7D5C5DD05}"/>
    <dgm:cxn modelId="{54C0C10D-A2C2-9E4B-A511-35634919DE82}" srcId="{9D7AF594-F021-43FB-B368-7248CFCC1948}" destId="{E1F01739-21A2-CE45-8C4B-0D0E88B0750E}" srcOrd="11" destOrd="0" parTransId="{A6B6C368-A29A-4A49-AE42-BE7F3DB472E9}" sibTransId="{BFDCAA3A-732E-9C4A-8AAB-1619341A6387}"/>
    <dgm:cxn modelId="{6D76BF76-DED3-6045-81DF-CEC626DDF567}" type="presOf" srcId="{51A601DF-F9F5-EB48-8D7F-21A7CA53BFDA}" destId="{828AA420-AC26-4E4C-A966-0EFEE6EB1754}" srcOrd="0" destOrd="3" presId="urn:microsoft.com/office/officeart/2005/8/layout/vList5"/>
    <dgm:cxn modelId="{892FEE4D-5C6A-C34B-8215-1A88576E2202}" type="presOf" srcId="{E1F01739-21A2-CE45-8C4B-0D0E88B0750E}" destId="{828AA420-AC26-4E4C-A966-0EFEE6EB1754}" srcOrd="0" destOrd="11" presId="urn:microsoft.com/office/officeart/2005/8/layout/vList5"/>
    <dgm:cxn modelId="{0E1E1E4F-D8BB-E34D-94F2-ABCD4E90FB17}" srcId="{9D7AF594-F021-43FB-B368-7248CFCC1948}" destId="{47FE8C45-3165-C043-B8EC-B8CC774D982D}" srcOrd="9" destOrd="0" parTransId="{5E509901-4106-1E41-8FE8-FA746F1A8043}" sibTransId="{AE063DE8-6D63-EE41-A4B6-FD712EC1FADF}"/>
    <dgm:cxn modelId="{B1660A6E-9042-2F4C-9D7B-A9EAD838EDF2}" srcId="{9D7AF594-F021-43FB-B368-7248CFCC1948}" destId="{05B53580-EBA0-164A-9F92-ADD98D53A795}" srcOrd="15" destOrd="0" parTransId="{A8BE1B9B-0316-A144-A3B9-962C8E7FA2CE}" sibTransId="{D112232E-D145-244A-9E36-16EBB60C0CCE}"/>
    <dgm:cxn modelId="{5CF9892A-0258-4A41-8999-F4CB289712FB}" srcId="{9D7AF594-F021-43FB-B368-7248CFCC1948}" destId="{1C02ED6E-AA27-2442-9E82-991756933D3A}" srcOrd="6" destOrd="0" parTransId="{F2E63DBE-BEDA-8645-AE4C-372429E65997}" sibTransId="{DA114545-439C-2343-8D2B-3782296F4A4F}"/>
    <dgm:cxn modelId="{9A8613D0-A712-4647-9C11-846EEFB27297}" type="presOf" srcId="{EC858759-D00A-0648-B1AD-C170673DF187}" destId="{828AA420-AC26-4E4C-A966-0EFEE6EB1754}" srcOrd="0" destOrd="14" presId="urn:microsoft.com/office/officeart/2005/8/layout/vList5"/>
    <dgm:cxn modelId="{C6F23DD7-6903-1A4F-85B5-0B65A7AC2C1A}" type="presOf" srcId="{7E329DBC-CA9A-CC49-BCEE-2D92C497AD52}" destId="{828AA420-AC26-4E4C-A966-0EFEE6EB1754}" srcOrd="0" destOrd="5" presId="urn:microsoft.com/office/officeart/2005/8/layout/vList5"/>
    <dgm:cxn modelId="{AACA1547-3CA2-0248-9B85-221A2DDB642B}" type="presOf" srcId="{ED6BF845-44E2-7446-8925-48C8CA484AAE}" destId="{828AA420-AC26-4E4C-A966-0EFEE6EB1754}" srcOrd="0" destOrd="8" presId="urn:microsoft.com/office/officeart/2005/8/layout/vList5"/>
    <dgm:cxn modelId="{ED9449F1-A7F3-994D-9DE1-6A9D9768E1BE}" type="presOf" srcId="{1C02ED6E-AA27-2442-9E82-991756933D3A}" destId="{828AA420-AC26-4E4C-A966-0EFEE6EB1754}" srcOrd="0" destOrd="6" presId="urn:microsoft.com/office/officeart/2005/8/layout/vList5"/>
    <dgm:cxn modelId="{3D7B72B2-991E-0348-A7EB-5A9223AE48E7}" type="presOf" srcId="{ECA41EE7-452B-43D4-8D9F-8B0D044EB17B}" destId="{78248813-1CEC-4088-9A1A-27527D5D145C}" srcOrd="0" destOrd="0" presId="urn:microsoft.com/office/officeart/2005/8/layout/vList5"/>
    <dgm:cxn modelId="{B6618179-767F-0541-867D-D24643FD736B}" type="presOf" srcId="{F9B60820-14F8-3B44-8D24-D17AF402DAE0}" destId="{828AA420-AC26-4E4C-A966-0EFEE6EB1754}" srcOrd="0" destOrd="7" presId="urn:microsoft.com/office/officeart/2005/8/layout/vList5"/>
    <dgm:cxn modelId="{4C2E1AD9-3225-6845-A356-E1A0DC27251B}" srcId="{9D7AF594-F021-43FB-B368-7248CFCC1948}" destId="{65FFCCA5-0964-A442-BA02-64F4DBB3ECFF}" srcOrd="2" destOrd="0" parTransId="{B7CE66D7-3F1F-8C4A-AD00-C4D99D610B93}" sibTransId="{E57F9EAC-EAA4-C64D-8A76-D9FDA3A61ADA}"/>
    <dgm:cxn modelId="{C37DA4D1-EF32-474C-A079-A8EB785B1CEF}" type="presParOf" srcId="{78248813-1CEC-4088-9A1A-27527D5D145C}" destId="{A993D6C3-C876-47D5-A951-70C4495653DD}" srcOrd="0" destOrd="0" presId="urn:microsoft.com/office/officeart/2005/8/layout/vList5"/>
    <dgm:cxn modelId="{F1AA7CC0-205F-2841-83D4-B2895EA1CE9B}" type="presParOf" srcId="{A993D6C3-C876-47D5-A951-70C4495653DD}" destId="{8040468F-F67C-4443-AC6C-30EEEE94B382}" srcOrd="0" destOrd="0" presId="urn:microsoft.com/office/officeart/2005/8/layout/vList5"/>
    <dgm:cxn modelId="{7865E948-A207-FD41-88BE-7497EFB74F9E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>
        <a:solidFill>
          <a:srgbClr val="9B19A2"/>
        </a:solidFill>
      </dgm:spPr>
      <dgm:t>
        <a:bodyPr vert="vert270"/>
        <a:lstStyle/>
        <a:p>
          <a:pPr rtl="0"/>
          <a:r>
            <a:rPr lang="en-US" sz="3000" dirty="0" smtClean="0"/>
            <a:t>Problem: New Concentration in Diversity / Multiculturalism</a:t>
          </a:r>
          <a:endParaRPr lang="en-US" sz="30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err="1" smtClean="0"/>
            <a:t>PSYC</a:t>
          </a:r>
          <a:r>
            <a:rPr lang="en-US" dirty="0" smtClean="0"/>
            <a:t> </a:t>
          </a:r>
          <a:r>
            <a:rPr lang="en-US" dirty="0" err="1" smtClean="0"/>
            <a:t>Dept</a:t>
          </a:r>
          <a:r>
            <a:rPr lang="en-US" dirty="0" smtClean="0"/>
            <a:t> decided to develop new concentration in psychology major: Diversity &amp; Multiculturalism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6071DBAE-33E1-1649-A875-962102A6C66E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Served on committee to develop the guidelines / requirements for completing this concentration</a:t>
          </a:r>
          <a:endParaRPr lang="en-US" dirty="0"/>
        </a:p>
      </dgm:t>
    </dgm:pt>
    <dgm:pt modelId="{A6E7A39D-5DED-2B4B-BAF3-7B456D2EA06D}" type="parTrans" cxnId="{131F3A4A-4E4E-0543-8B07-62A595548AA9}">
      <dgm:prSet/>
      <dgm:spPr/>
      <dgm:t>
        <a:bodyPr/>
        <a:lstStyle/>
        <a:p>
          <a:endParaRPr lang="en-US"/>
        </a:p>
      </dgm:t>
    </dgm:pt>
    <dgm:pt modelId="{85304CFD-A682-454F-BEF7-122E960C3CFD}" type="sibTrans" cxnId="{131F3A4A-4E4E-0543-8B07-62A595548AA9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A4750017-5195-3F48-91BC-5746E56035A3}" type="presOf" srcId="{7B06405E-F4AA-4FC2-96B5-B2DBD3F4CA4A}" destId="{828AA420-AC26-4E4C-A966-0EFEE6EB1754}" srcOrd="0" destOrd="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131F3A4A-4E4E-0543-8B07-62A595548AA9}" srcId="{9D7AF594-F021-43FB-B368-7248CFCC1948}" destId="{6071DBAE-33E1-1649-A875-962102A6C66E}" srcOrd="1" destOrd="0" parTransId="{A6E7A39D-5DED-2B4B-BAF3-7B456D2EA06D}" sibTransId="{85304CFD-A682-454F-BEF7-122E960C3CFD}"/>
    <dgm:cxn modelId="{5975F8DC-1D6B-3840-AA42-6E7B0874EF6E}" type="presOf" srcId="{ECA41EE7-452B-43D4-8D9F-8B0D044EB17B}" destId="{78248813-1CEC-4088-9A1A-27527D5D145C}" srcOrd="0" destOrd="0" presId="urn:microsoft.com/office/officeart/2005/8/layout/vList5"/>
    <dgm:cxn modelId="{416B2565-6008-8040-9884-C904A471EFFB}" type="presOf" srcId="{9D7AF594-F021-43FB-B368-7248CFCC1948}" destId="{8040468F-F67C-4443-AC6C-30EEEE94B382}" srcOrd="0" destOrd="0" presId="urn:microsoft.com/office/officeart/2005/8/layout/vList5"/>
    <dgm:cxn modelId="{0E00DA16-2440-4641-95CC-A885D60BD70F}" type="presOf" srcId="{6071DBAE-33E1-1649-A875-962102A6C66E}" destId="{828AA420-AC26-4E4C-A966-0EFEE6EB1754}" srcOrd="0" destOrd="1" presId="urn:microsoft.com/office/officeart/2005/8/layout/vList5"/>
    <dgm:cxn modelId="{834AFF90-6813-2B4D-A729-FFFA140CD052}" type="presParOf" srcId="{78248813-1CEC-4088-9A1A-27527D5D145C}" destId="{A993D6C3-C876-47D5-A951-70C4495653DD}" srcOrd="0" destOrd="0" presId="urn:microsoft.com/office/officeart/2005/8/layout/vList5"/>
    <dgm:cxn modelId="{788EFE6A-12B3-5549-9656-772691A29911}" type="presParOf" srcId="{A993D6C3-C876-47D5-A951-70C4495653DD}" destId="{8040468F-F67C-4443-AC6C-30EEEE94B382}" srcOrd="0" destOrd="0" presId="urn:microsoft.com/office/officeart/2005/8/layout/vList5"/>
    <dgm:cxn modelId="{54E4FB94-581B-564A-A61E-7E3757566F5E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>
        <a:solidFill>
          <a:srgbClr val="9B19A2"/>
        </a:solidFill>
      </dgm:spPr>
      <dgm:t>
        <a:bodyPr vert="vert270"/>
        <a:lstStyle/>
        <a:p>
          <a:pPr rtl="0"/>
          <a:r>
            <a:rPr lang="en-US" dirty="0" smtClean="0"/>
            <a:t>FLC-Facilitated Solution: Collaboration &amp; Best Practices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Identified courses taught by </a:t>
          </a:r>
          <a:r>
            <a:rPr lang="en-US" dirty="0" err="1" smtClean="0"/>
            <a:t>FLC</a:t>
          </a:r>
          <a:r>
            <a:rPr lang="en-US" dirty="0" smtClean="0"/>
            <a:t> members that fit into new concentration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023FF0AA-420C-564F-B0BA-F3599D72D234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Identified courses &amp; categories in other disciplines for new concentration</a:t>
          </a:r>
          <a:endParaRPr lang="en-US" dirty="0"/>
        </a:p>
      </dgm:t>
    </dgm:pt>
    <dgm:pt modelId="{9C44BBD4-97EA-5E48-83E2-CA2969E9D82D}" type="parTrans" cxnId="{5CF35C92-EED8-1441-BBB2-EF47CCF11E56}">
      <dgm:prSet/>
      <dgm:spPr/>
      <dgm:t>
        <a:bodyPr/>
        <a:lstStyle/>
        <a:p>
          <a:endParaRPr lang="en-US"/>
        </a:p>
      </dgm:t>
    </dgm:pt>
    <dgm:pt modelId="{5919CA96-80DF-1546-BC8B-B39FE15D1CD0}" type="sibTrans" cxnId="{5CF35C92-EED8-1441-BBB2-EF47CCF11E56}">
      <dgm:prSet/>
      <dgm:spPr/>
      <dgm:t>
        <a:bodyPr/>
        <a:lstStyle/>
        <a:p>
          <a:endParaRPr lang="en-US"/>
        </a:p>
      </dgm:t>
    </dgm:pt>
    <dgm:pt modelId="{BABB8011-6FE8-0E46-92BC-0F62EC78B319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Shared empirically-tested best practices</a:t>
          </a:r>
          <a:endParaRPr lang="en-US" dirty="0"/>
        </a:p>
      </dgm:t>
    </dgm:pt>
    <dgm:pt modelId="{ABEFED74-7DC6-C94F-8841-D616C3735C6B}" type="parTrans" cxnId="{98CE10DA-8EAE-1748-99AC-A1FD3180FC03}">
      <dgm:prSet/>
      <dgm:spPr/>
      <dgm:t>
        <a:bodyPr/>
        <a:lstStyle/>
        <a:p>
          <a:endParaRPr lang="en-US"/>
        </a:p>
      </dgm:t>
    </dgm:pt>
    <dgm:pt modelId="{F6C93008-4602-9E48-A607-2E1019134A3F}" type="sibTrans" cxnId="{98CE10DA-8EAE-1748-99AC-A1FD3180FC03}">
      <dgm:prSet/>
      <dgm:spPr/>
      <dgm:t>
        <a:bodyPr/>
        <a:lstStyle/>
        <a:p>
          <a:endParaRPr lang="en-US"/>
        </a:p>
      </dgm:t>
    </dgm:pt>
    <dgm:pt modelId="{D6C86CB1-F056-0344-851E-DB1E5C0B8784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Reviewed courses covering a broader context of diversity</a:t>
          </a:r>
          <a:endParaRPr lang="en-US" dirty="0"/>
        </a:p>
      </dgm:t>
    </dgm:pt>
    <dgm:pt modelId="{FC078D80-3474-EF4E-ABEA-DCB6C2D73D56}" type="parTrans" cxnId="{585A5FAA-FEE3-184D-96B7-7785159AAECE}">
      <dgm:prSet/>
      <dgm:spPr/>
      <dgm:t>
        <a:bodyPr/>
        <a:lstStyle/>
        <a:p>
          <a:endParaRPr lang="en-US"/>
        </a:p>
      </dgm:t>
    </dgm:pt>
    <dgm:pt modelId="{071560B7-01FE-674E-9AF7-415832603093}" type="sibTrans" cxnId="{585A5FAA-FEE3-184D-96B7-7785159AAECE}">
      <dgm:prSet/>
      <dgm:spPr/>
      <dgm:t>
        <a:bodyPr/>
        <a:lstStyle/>
        <a:p>
          <a:endParaRPr lang="en-US"/>
        </a:p>
      </dgm:t>
    </dgm:pt>
    <dgm:pt modelId="{69684CA7-ABE9-C444-9539-EAA68CF54682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Collaborated on May 2015 proposal</a:t>
          </a:r>
          <a:endParaRPr lang="en-US" dirty="0"/>
        </a:p>
      </dgm:t>
    </dgm:pt>
    <dgm:pt modelId="{37C5BD3E-4444-3C4B-B172-AF752E52B7D1}" type="parTrans" cxnId="{BD2AC1AE-52F8-E044-B4B9-E1E40873CB26}">
      <dgm:prSet/>
      <dgm:spPr/>
      <dgm:t>
        <a:bodyPr/>
        <a:lstStyle/>
        <a:p>
          <a:endParaRPr lang="en-US"/>
        </a:p>
      </dgm:t>
    </dgm:pt>
    <dgm:pt modelId="{9A8FA07C-4D0E-114A-93E7-7CAFD4B4368C}" type="sibTrans" cxnId="{BD2AC1AE-52F8-E044-B4B9-E1E40873CB26}">
      <dgm:prSet/>
      <dgm:spPr/>
      <dgm:t>
        <a:bodyPr/>
        <a:lstStyle/>
        <a:p>
          <a:endParaRPr lang="en-US"/>
        </a:p>
      </dgm:t>
    </dgm:pt>
    <dgm:pt modelId="{5F44DAEA-6F93-354E-A361-67804932FD7E}">
      <dgm:prSet/>
      <dgm:spPr>
        <a:solidFill>
          <a:srgbClr val="F8B3FF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New concentration proposal approved by </a:t>
          </a:r>
          <a:r>
            <a:rPr lang="en-US" dirty="0" err="1" smtClean="0"/>
            <a:t>Dept</a:t>
          </a:r>
          <a:r>
            <a:rPr lang="en-US" dirty="0" smtClean="0"/>
            <a:t> faculty on May 4!</a:t>
          </a:r>
          <a:endParaRPr lang="en-US" dirty="0"/>
        </a:p>
      </dgm:t>
    </dgm:pt>
    <dgm:pt modelId="{A7DC80D2-DC65-EA44-AB1C-A2393FF58E11}" type="parTrans" cxnId="{395E48F2-0626-C642-AA19-2E3FBC91A555}">
      <dgm:prSet/>
      <dgm:spPr/>
      <dgm:t>
        <a:bodyPr/>
        <a:lstStyle/>
        <a:p>
          <a:endParaRPr lang="en-US"/>
        </a:p>
      </dgm:t>
    </dgm:pt>
    <dgm:pt modelId="{91C53D5B-2FBA-2844-9497-302532F27BEF}" type="sibTrans" cxnId="{395E48F2-0626-C642-AA19-2E3FBC91A555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F35C92-EED8-1441-BBB2-EF47CCF11E56}" srcId="{9D7AF594-F021-43FB-B368-7248CFCC1948}" destId="{023FF0AA-420C-564F-B0BA-F3599D72D234}" srcOrd="1" destOrd="0" parTransId="{9C44BBD4-97EA-5E48-83E2-CA2969E9D82D}" sibTransId="{5919CA96-80DF-1546-BC8B-B39FE15D1CD0}"/>
    <dgm:cxn modelId="{20519726-1F63-F140-B1CA-07DEA4103530}" type="presOf" srcId="{9D7AF594-F021-43FB-B368-7248CFCC1948}" destId="{8040468F-F67C-4443-AC6C-30EEEE94B382}" srcOrd="0" destOrd="0" presId="urn:microsoft.com/office/officeart/2005/8/layout/vList5"/>
    <dgm:cxn modelId="{98CE10DA-8EAE-1748-99AC-A1FD3180FC03}" srcId="{9D7AF594-F021-43FB-B368-7248CFCC1948}" destId="{BABB8011-6FE8-0E46-92BC-0F62EC78B319}" srcOrd="2" destOrd="0" parTransId="{ABEFED74-7DC6-C94F-8841-D616C3735C6B}" sibTransId="{F6C93008-4602-9E48-A607-2E1019134A3F}"/>
    <dgm:cxn modelId="{7A38D52C-C98C-8547-91CE-19A5294DCB63}" type="presOf" srcId="{D6C86CB1-F056-0344-851E-DB1E5C0B8784}" destId="{828AA420-AC26-4E4C-A966-0EFEE6EB1754}" srcOrd="0" destOrd="3" presId="urn:microsoft.com/office/officeart/2005/8/layout/vList5"/>
    <dgm:cxn modelId="{BD2AC1AE-52F8-E044-B4B9-E1E40873CB26}" srcId="{9D7AF594-F021-43FB-B368-7248CFCC1948}" destId="{69684CA7-ABE9-C444-9539-EAA68CF54682}" srcOrd="4" destOrd="0" parTransId="{37C5BD3E-4444-3C4B-B172-AF752E52B7D1}" sibTransId="{9A8FA07C-4D0E-114A-93E7-7CAFD4B4368C}"/>
    <dgm:cxn modelId="{395E48F2-0626-C642-AA19-2E3FBC91A555}" srcId="{9D7AF594-F021-43FB-B368-7248CFCC1948}" destId="{5F44DAEA-6F93-354E-A361-67804932FD7E}" srcOrd="5" destOrd="0" parTransId="{A7DC80D2-DC65-EA44-AB1C-A2393FF58E11}" sibTransId="{91C53D5B-2FBA-2844-9497-302532F27BEF}"/>
    <dgm:cxn modelId="{1463CE8B-6FD9-154D-8D7D-A8D16677B201}" type="presOf" srcId="{ECA41EE7-452B-43D4-8D9F-8B0D044EB17B}" destId="{78248813-1CEC-4088-9A1A-27527D5D145C}" srcOrd="0" destOrd="0" presId="urn:microsoft.com/office/officeart/2005/8/layout/vList5"/>
    <dgm:cxn modelId="{D130178D-81AD-654E-AB55-0F6FDEA1CD30}" type="presOf" srcId="{023FF0AA-420C-564F-B0BA-F3599D72D234}" destId="{828AA420-AC26-4E4C-A966-0EFEE6EB1754}" srcOrd="0" destOrd="1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BEBEE888-B31A-6742-9117-2016C04B8365}" type="presOf" srcId="{5F44DAEA-6F93-354E-A361-67804932FD7E}" destId="{828AA420-AC26-4E4C-A966-0EFEE6EB1754}" srcOrd="0" destOrd="5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6979F577-DB4E-2E4F-9941-AF53D3064273}" type="presOf" srcId="{69684CA7-ABE9-C444-9539-EAA68CF54682}" destId="{828AA420-AC26-4E4C-A966-0EFEE6EB1754}" srcOrd="0" destOrd="4" presId="urn:microsoft.com/office/officeart/2005/8/layout/vList5"/>
    <dgm:cxn modelId="{F1F42A9E-B784-7441-8976-BD15AB5C5999}" type="presOf" srcId="{7B06405E-F4AA-4FC2-96B5-B2DBD3F4CA4A}" destId="{828AA420-AC26-4E4C-A966-0EFEE6EB1754}" srcOrd="0" destOrd="0" presId="urn:microsoft.com/office/officeart/2005/8/layout/vList5"/>
    <dgm:cxn modelId="{585A5FAA-FEE3-184D-96B7-7785159AAECE}" srcId="{9D7AF594-F021-43FB-B368-7248CFCC1948}" destId="{D6C86CB1-F056-0344-851E-DB1E5C0B8784}" srcOrd="3" destOrd="0" parTransId="{FC078D80-3474-EF4E-ABEA-DCB6C2D73D56}" sibTransId="{071560B7-01FE-674E-9AF7-415832603093}"/>
    <dgm:cxn modelId="{9ACA5026-CF85-3644-AF0A-B71FC86400FD}" type="presOf" srcId="{BABB8011-6FE8-0E46-92BC-0F62EC78B319}" destId="{828AA420-AC26-4E4C-A966-0EFEE6EB1754}" srcOrd="0" destOrd="2" presId="urn:microsoft.com/office/officeart/2005/8/layout/vList5"/>
    <dgm:cxn modelId="{500E44E0-85B4-384B-8F1A-2847434B0EF0}" type="presParOf" srcId="{78248813-1CEC-4088-9A1A-27527D5D145C}" destId="{A993D6C3-C876-47D5-A951-70C4495653DD}" srcOrd="0" destOrd="0" presId="urn:microsoft.com/office/officeart/2005/8/layout/vList5"/>
    <dgm:cxn modelId="{BAB35A55-D394-F442-BA15-462A2290B014}" type="presParOf" srcId="{A993D6C3-C876-47D5-A951-70C4495653DD}" destId="{8040468F-F67C-4443-AC6C-30EEEE94B382}" srcOrd="0" destOrd="0" presId="urn:microsoft.com/office/officeart/2005/8/layout/vList5"/>
    <dgm:cxn modelId="{48370A19-A084-934E-9B52-CCED0DA90C8A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/>
      <dgm:t>
        <a:bodyPr vert="vert270"/>
        <a:lstStyle/>
        <a:p>
          <a:pPr rtl="0"/>
          <a:r>
            <a:rPr lang="en-US" sz="3000" dirty="0" smtClean="0"/>
            <a:t>Problem: Differential Level of Student Preparation</a:t>
          </a:r>
          <a:endParaRPr lang="en-US" sz="30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Students who take pre-</a:t>
          </a:r>
          <a:r>
            <a:rPr lang="en-US" dirty="0" err="1" smtClean="0"/>
            <a:t>req’s</a:t>
          </a:r>
          <a:r>
            <a:rPr lang="en-US" dirty="0" smtClean="0"/>
            <a:t> for sequential </a:t>
          </a:r>
          <a:r>
            <a:rPr lang="en-US" dirty="0" err="1" smtClean="0"/>
            <a:t>CHEM</a:t>
          </a:r>
          <a:r>
            <a:rPr lang="en-US" dirty="0" smtClean="0"/>
            <a:t> courses at other institutions may need to adjust to a different emphasis or presentation of topics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DE8CD051-C7AD-0E40-B055-2CA724220281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Practical differences between pre-</a:t>
          </a:r>
          <a:r>
            <a:rPr lang="en-US" dirty="0" err="1" smtClean="0"/>
            <a:t>req’s</a:t>
          </a:r>
          <a:r>
            <a:rPr lang="en-US" dirty="0" smtClean="0"/>
            <a:t> @</a:t>
          </a:r>
          <a:r>
            <a:rPr lang="en-US" dirty="0" err="1" smtClean="0"/>
            <a:t>UMBC</a:t>
          </a:r>
          <a:r>
            <a:rPr lang="en-US" dirty="0" smtClean="0"/>
            <a:t> &amp; @other institutions (class size especially)</a:t>
          </a:r>
          <a:endParaRPr lang="en-US" dirty="0"/>
        </a:p>
      </dgm:t>
    </dgm:pt>
    <dgm:pt modelId="{97B33273-8369-4846-A51D-501E8228A47B}" type="parTrans" cxnId="{1A447887-1888-6245-87D8-DFBF61740BE5}">
      <dgm:prSet/>
      <dgm:spPr/>
      <dgm:t>
        <a:bodyPr/>
        <a:lstStyle/>
        <a:p>
          <a:endParaRPr lang="en-US"/>
        </a:p>
      </dgm:t>
    </dgm:pt>
    <dgm:pt modelId="{2724A045-9100-2D4B-B56B-442DAFA75593}" type="sibTrans" cxnId="{1A447887-1888-6245-87D8-DFBF61740BE5}">
      <dgm:prSet/>
      <dgm:spPr/>
      <dgm:t>
        <a:bodyPr/>
        <a:lstStyle/>
        <a:p>
          <a:endParaRPr lang="en-US"/>
        </a:p>
      </dgm:t>
    </dgm:pt>
    <dgm:pt modelId="{49049363-024B-1946-80F2-58658D258CA8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Need to know if and how level of preparedness varies by group membership</a:t>
          </a:r>
          <a:endParaRPr lang="en-US" dirty="0"/>
        </a:p>
      </dgm:t>
    </dgm:pt>
    <dgm:pt modelId="{01F3B1E5-91F0-EF45-A5EA-09F42B1CBC42}" type="parTrans" cxnId="{2AE97C08-E3C1-FA4E-93CE-93298EF0E9E6}">
      <dgm:prSet/>
      <dgm:spPr/>
      <dgm:t>
        <a:bodyPr/>
        <a:lstStyle/>
        <a:p>
          <a:endParaRPr lang="en-US"/>
        </a:p>
      </dgm:t>
    </dgm:pt>
    <dgm:pt modelId="{F2A89F6B-C6C2-DD4F-81C9-931EBCBC8620}" type="sibTrans" cxnId="{2AE97C08-E3C1-FA4E-93CE-93298EF0E9E6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400E36-AC1C-464B-A9AB-B61BE1EEB2DC}" type="presOf" srcId="{ECA41EE7-452B-43D4-8D9F-8B0D044EB17B}" destId="{78248813-1CEC-4088-9A1A-27527D5D145C}" srcOrd="0" destOrd="0" presId="urn:microsoft.com/office/officeart/2005/8/layout/vList5"/>
    <dgm:cxn modelId="{B47BF833-6B7B-CC49-BF74-97D77A3ECA56}" type="presOf" srcId="{7B06405E-F4AA-4FC2-96B5-B2DBD3F4CA4A}" destId="{828AA420-AC26-4E4C-A966-0EFEE6EB1754}" srcOrd="0" destOrd="0" presId="urn:microsoft.com/office/officeart/2005/8/layout/vList5"/>
    <dgm:cxn modelId="{8871F4EB-A466-6E43-A05B-9B9ECDC73386}" type="presOf" srcId="{49049363-024B-1946-80F2-58658D258CA8}" destId="{828AA420-AC26-4E4C-A966-0EFEE6EB1754}" srcOrd="0" destOrd="2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1A447887-1888-6245-87D8-DFBF61740BE5}" srcId="{9D7AF594-F021-43FB-B368-7248CFCC1948}" destId="{DE8CD051-C7AD-0E40-B055-2CA724220281}" srcOrd="1" destOrd="0" parTransId="{97B33273-8369-4846-A51D-501E8228A47B}" sibTransId="{2724A045-9100-2D4B-B56B-442DAFA75593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7E60AB2B-60BC-0244-9EE8-4640D90E6949}" type="presOf" srcId="{9D7AF594-F021-43FB-B368-7248CFCC1948}" destId="{8040468F-F67C-4443-AC6C-30EEEE94B382}" srcOrd="0" destOrd="0" presId="urn:microsoft.com/office/officeart/2005/8/layout/vList5"/>
    <dgm:cxn modelId="{2AE97C08-E3C1-FA4E-93CE-93298EF0E9E6}" srcId="{9D7AF594-F021-43FB-B368-7248CFCC1948}" destId="{49049363-024B-1946-80F2-58658D258CA8}" srcOrd="2" destOrd="0" parTransId="{01F3B1E5-91F0-EF45-A5EA-09F42B1CBC42}" sibTransId="{F2A89F6B-C6C2-DD4F-81C9-931EBCBC8620}"/>
    <dgm:cxn modelId="{63CCE6D5-58A8-8043-A06A-0027BCBC86D1}" type="presOf" srcId="{DE8CD051-C7AD-0E40-B055-2CA724220281}" destId="{828AA420-AC26-4E4C-A966-0EFEE6EB1754}" srcOrd="0" destOrd="1" presId="urn:microsoft.com/office/officeart/2005/8/layout/vList5"/>
    <dgm:cxn modelId="{6A348CE9-1863-6241-8D4E-5A996A4ADD47}" type="presParOf" srcId="{78248813-1CEC-4088-9A1A-27527D5D145C}" destId="{A993D6C3-C876-47D5-A951-70C4495653DD}" srcOrd="0" destOrd="0" presId="urn:microsoft.com/office/officeart/2005/8/layout/vList5"/>
    <dgm:cxn modelId="{3D38BB04-0D96-9545-A107-4E0E2BAE0BCD}" type="presParOf" srcId="{A993D6C3-C876-47D5-A951-70C4495653DD}" destId="{8040468F-F67C-4443-AC6C-30EEEE94B382}" srcOrd="0" destOrd="0" presId="urn:microsoft.com/office/officeart/2005/8/layout/vList5"/>
    <dgm:cxn modelId="{4B1A09DD-84C7-D14A-AA4D-9B1BC9184D1C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/>
      <dgm:t>
        <a:bodyPr vert="vert270"/>
        <a:lstStyle/>
        <a:p>
          <a:pPr rtl="0"/>
          <a:r>
            <a:rPr lang="en-US" dirty="0" smtClean="0"/>
            <a:t>FLC-Facilitated Solution: Prior Experiences Survey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Developed end-of-semester survey to be deployed via Blackboard. Will capture: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54D90A9D-2F3D-A749-9D72-9E68BA5C0650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Will analyze to determine if and how responses vary by group membership</a:t>
          </a:r>
          <a:endParaRPr lang="en-US" dirty="0"/>
        </a:p>
      </dgm:t>
    </dgm:pt>
    <dgm:pt modelId="{7698001B-52C9-1843-9814-5E811971F8D3}" type="parTrans" cxnId="{574362F8-2D9D-D445-91E3-097F994DFAFF}">
      <dgm:prSet/>
      <dgm:spPr/>
      <dgm:t>
        <a:bodyPr/>
        <a:lstStyle/>
        <a:p>
          <a:endParaRPr lang="en-US"/>
        </a:p>
      </dgm:t>
    </dgm:pt>
    <dgm:pt modelId="{F52B295F-5352-EA4D-8E32-F70074A3ED7F}" type="sibTrans" cxnId="{574362F8-2D9D-D445-91E3-097F994DFAFF}">
      <dgm:prSet/>
      <dgm:spPr/>
      <dgm:t>
        <a:bodyPr/>
        <a:lstStyle/>
        <a:p>
          <a:endParaRPr lang="en-US"/>
        </a:p>
      </dgm:t>
    </dgm:pt>
    <dgm:pt modelId="{AF294E3F-9366-8B44-9A38-EE4147C64361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student demographics</a:t>
          </a:r>
          <a:endParaRPr lang="en-US" dirty="0"/>
        </a:p>
      </dgm:t>
    </dgm:pt>
    <dgm:pt modelId="{0196635A-40C6-574D-ADB4-F51EC5AF0241}" type="parTrans" cxnId="{3FDD3293-A050-134C-9D90-CEFFF1952A13}">
      <dgm:prSet/>
      <dgm:spPr/>
      <dgm:t>
        <a:bodyPr/>
        <a:lstStyle/>
        <a:p>
          <a:endParaRPr lang="en-US"/>
        </a:p>
      </dgm:t>
    </dgm:pt>
    <dgm:pt modelId="{783350CF-8C49-8B4F-A3BB-455A3B21B267}" type="sibTrans" cxnId="{3FDD3293-A050-134C-9D90-CEFFF1952A13}">
      <dgm:prSet/>
      <dgm:spPr/>
      <dgm:t>
        <a:bodyPr/>
        <a:lstStyle/>
        <a:p>
          <a:endParaRPr lang="en-US"/>
        </a:p>
      </dgm:t>
    </dgm:pt>
    <dgm:pt modelId="{54A41F89-FF96-4B41-9BE8-EDE975CB83E8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previous experiences</a:t>
          </a:r>
          <a:endParaRPr lang="en-US" dirty="0"/>
        </a:p>
      </dgm:t>
    </dgm:pt>
    <dgm:pt modelId="{E3D217EC-76C3-FE4D-B860-D952D1D012A9}" type="parTrans" cxnId="{E6D64940-A29E-8641-97B9-0954DC1E4633}">
      <dgm:prSet/>
      <dgm:spPr/>
      <dgm:t>
        <a:bodyPr/>
        <a:lstStyle/>
        <a:p>
          <a:endParaRPr lang="en-US"/>
        </a:p>
      </dgm:t>
    </dgm:pt>
    <dgm:pt modelId="{26D64A4C-ABE4-8845-BD5E-D333A66A32EB}" type="sibTrans" cxnId="{E6D64940-A29E-8641-97B9-0954DC1E4633}">
      <dgm:prSet/>
      <dgm:spPr/>
      <dgm:t>
        <a:bodyPr/>
        <a:lstStyle/>
        <a:p>
          <a:endParaRPr lang="en-US"/>
        </a:p>
      </dgm:t>
    </dgm:pt>
    <dgm:pt modelId="{A4535D0A-D6E9-4E4D-AC67-3809D316A7E5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student-reported success &amp; attitudes re: chemistry</a:t>
          </a:r>
          <a:endParaRPr lang="en-US" dirty="0"/>
        </a:p>
      </dgm:t>
    </dgm:pt>
    <dgm:pt modelId="{F812F959-95CF-2D45-B112-343084477B58}" type="parTrans" cxnId="{7A6F578A-1D41-8340-84BF-0009C19568AB}">
      <dgm:prSet/>
      <dgm:spPr/>
      <dgm:t>
        <a:bodyPr/>
        <a:lstStyle/>
        <a:p>
          <a:endParaRPr lang="en-US"/>
        </a:p>
      </dgm:t>
    </dgm:pt>
    <dgm:pt modelId="{71F84537-05CD-2A47-960A-3671AC518070}" type="sibTrans" cxnId="{7A6F578A-1D41-8340-84BF-0009C19568AB}">
      <dgm:prSet/>
      <dgm:spPr/>
      <dgm:t>
        <a:bodyPr/>
        <a:lstStyle/>
        <a:p>
          <a:endParaRPr lang="en-US"/>
        </a:p>
      </dgm:t>
    </dgm:pt>
    <dgm:pt modelId="{5D9AFA18-F81C-A84E-90B1-31C6CCB15F29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student use of resources</a:t>
          </a:r>
          <a:endParaRPr lang="en-US" dirty="0"/>
        </a:p>
      </dgm:t>
    </dgm:pt>
    <dgm:pt modelId="{175CAFE5-13E9-A24D-AD25-12D5E2DBA9FD}" type="parTrans" cxnId="{4394F2F6-33D0-2844-98F6-17EB0129152D}">
      <dgm:prSet/>
      <dgm:spPr/>
      <dgm:t>
        <a:bodyPr/>
        <a:lstStyle/>
        <a:p>
          <a:endParaRPr lang="en-US"/>
        </a:p>
      </dgm:t>
    </dgm:pt>
    <dgm:pt modelId="{DBB30069-09FF-E54A-9DFA-51796FBD6B7F}" type="sibTrans" cxnId="{4394F2F6-33D0-2844-98F6-17EB0129152D}">
      <dgm:prSet/>
      <dgm:spPr/>
      <dgm:t>
        <a:bodyPr/>
        <a:lstStyle/>
        <a:p>
          <a:endParaRPr lang="en-US"/>
        </a:p>
      </dgm:t>
    </dgm:pt>
    <dgm:pt modelId="{69BCD5C1-001C-6E4A-B080-3811D24289AD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identified barriers to success</a:t>
          </a:r>
          <a:endParaRPr lang="en-US" dirty="0"/>
        </a:p>
      </dgm:t>
    </dgm:pt>
    <dgm:pt modelId="{C39AC18F-EDAC-1341-8F07-C22693A6F649}" type="parTrans" cxnId="{EFA03903-C409-A443-A32D-4AD9BF274DB7}">
      <dgm:prSet/>
      <dgm:spPr/>
      <dgm:t>
        <a:bodyPr/>
        <a:lstStyle/>
        <a:p>
          <a:endParaRPr lang="en-US"/>
        </a:p>
      </dgm:t>
    </dgm:pt>
    <dgm:pt modelId="{E8834DAC-946B-F34C-B0BD-C46B38450303}" type="sibTrans" cxnId="{EFA03903-C409-A443-A32D-4AD9BF274DB7}">
      <dgm:prSet/>
      <dgm:spPr/>
      <dgm:t>
        <a:bodyPr/>
        <a:lstStyle/>
        <a:p>
          <a:endParaRPr lang="en-US"/>
        </a:p>
      </dgm:t>
    </dgm:pt>
    <dgm:pt modelId="{77407283-5FBC-474D-8C81-9475C025BCA2}">
      <dgm:prSet/>
      <dgm:spPr>
        <a:solidFill>
          <a:srgbClr val="B3A2C7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Hope to identify group-specific strategies for success</a:t>
          </a:r>
          <a:endParaRPr lang="en-US" dirty="0"/>
        </a:p>
      </dgm:t>
    </dgm:pt>
    <dgm:pt modelId="{434FF87A-4EBB-DB44-950C-BA7A4E63D8BA}" type="parTrans" cxnId="{26CC3811-61D0-8A49-8A44-D3F1B1A76519}">
      <dgm:prSet/>
      <dgm:spPr/>
      <dgm:t>
        <a:bodyPr/>
        <a:lstStyle/>
        <a:p>
          <a:endParaRPr lang="en-US"/>
        </a:p>
      </dgm:t>
    </dgm:pt>
    <dgm:pt modelId="{4FB8E0AC-5276-2148-A570-EA224B7D4118}" type="sibTrans" cxnId="{26CC3811-61D0-8A49-8A44-D3F1B1A76519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C3811-61D0-8A49-8A44-D3F1B1A76519}" srcId="{9D7AF594-F021-43FB-B368-7248CFCC1948}" destId="{77407283-5FBC-474D-8C81-9475C025BCA2}" srcOrd="2" destOrd="0" parTransId="{434FF87A-4EBB-DB44-950C-BA7A4E63D8BA}" sibTransId="{4FB8E0AC-5276-2148-A570-EA224B7D4118}"/>
    <dgm:cxn modelId="{EFA03903-C409-A443-A32D-4AD9BF274DB7}" srcId="{7B06405E-F4AA-4FC2-96B5-B2DBD3F4CA4A}" destId="{69BCD5C1-001C-6E4A-B080-3811D24289AD}" srcOrd="4" destOrd="0" parTransId="{C39AC18F-EDAC-1341-8F07-C22693A6F649}" sibTransId="{E8834DAC-946B-F34C-B0BD-C46B38450303}"/>
    <dgm:cxn modelId="{A7BDC6B3-F30F-5249-BB29-6368DA60E729}" type="presOf" srcId="{A4535D0A-D6E9-4E4D-AC67-3809D316A7E5}" destId="{828AA420-AC26-4E4C-A966-0EFEE6EB1754}" srcOrd="0" destOrd="3" presId="urn:microsoft.com/office/officeart/2005/8/layout/vList5"/>
    <dgm:cxn modelId="{1FFC758C-2385-2146-BC15-9A591F27D09D}" type="presOf" srcId="{5D9AFA18-F81C-A84E-90B1-31C6CCB15F29}" destId="{828AA420-AC26-4E4C-A966-0EFEE6EB1754}" srcOrd="0" destOrd="4" presId="urn:microsoft.com/office/officeart/2005/8/layout/vList5"/>
    <dgm:cxn modelId="{E2C480DB-CF41-104A-B385-50E6AA99308B}" type="presOf" srcId="{AF294E3F-9366-8B44-9A38-EE4147C64361}" destId="{828AA420-AC26-4E4C-A966-0EFEE6EB1754}" srcOrd="0" destOrd="1" presId="urn:microsoft.com/office/officeart/2005/8/layout/vList5"/>
    <dgm:cxn modelId="{574362F8-2D9D-D445-91E3-097F994DFAFF}" srcId="{9D7AF594-F021-43FB-B368-7248CFCC1948}" destId="{54D90A9D-2F3D-A749-9D72-9E68BA5C0650}" srcOrd="1" destOrd="0" parTransId="{7698001B-52C9-1843-9814-5E811971F8D3}" sibTransId="{F52B295F-5352-EA4D-8E32-F70074A3ED7F}"/>
    <dgm:cxn modelId="{3FDD3293-A050-134C-9D90-CEFFF1952A13}" srcId="{7B06405E-F4AA-4FC2-96B5-B2DBD3F4CA4A}" destId="{AF294E3F-9366-8B44-9A38-EE4147C64361}" srcOrd="0" destOrd="0" parTransId="{0196635A-40C6-574D-ADB4-F51EC5AF0241}" sibTransId="{783350CF-8C49-8B4F-A3BB-455A3B21B267}"/>
    <dgm:cxn modelId="{0C6D4869-7E84-CC4B-A653-05C7DADCFE91}" type="presOf" srcId="{7B06405E-F4AA-4FC2-96B5-B2DBD3F4CA4A}" destId="{828AA420-AC26-4E4C-A966-0EFEE6EB1754}" srcOrd="0" destOrd="0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4394F2F6-33D0-2844-98F6-17EB0129152D}" srcId="{7B06405E-F4AA-4FC2-96B5-B2DBD3F4CA4A}" destId="{5D9AFA18-F81C-A84E-90B1-31C6CCB15F29}" srcOrd="3" destOrd="0" parTransId="{175CAFE5-13E9-A24D-AD25-12D5E2DBA9FD}" sibTransId="{DBB30069-09FF-E54A-9DFA-51796FBD6B7F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7A6F578A-1D41-8340-84BF-0009C19568AB}" srcId="{7B06405E-F4AA-4FC2-96B5-B2DBD3F4CA4A}" destId="{A4535D0A-D6E9-4E4D-AC67-3809D316A7E5}" srcOrd="2" destOrd="0" parTransId="{F812F959-95CF-2D45-B112-343084477B58}" sibTransId="{71F84537-05CD-2A47-960A-3671AC518070}"/>
    <dgm:cxn modelId="{8161E397-9699-DD4B-8948-FC1FEACB3544}" type="presOf" srcId="{9D7AF594-F021-43FB-B368-7248CFCC1948}" destId="{8040468F-F67C-4443-AC6C-30EEEE94B382}" srcOrd="0" destOrd="0" presId="urn:microsoft.com/office/officeart/2005/8/layout/vList5"/>
    <dgm:cxn modelId="{88A17A05-3F45-1A49-B9C3-D34464B5A8DC}" type="presOf" srcId="{54A41F89-FF96-4B41-9BE8-EDE975CB83E8}" destId="{828AA420-AC26-4E4C-A966-0EFEE6EB1754}" srcOrd="0" destOrd="2" presId="urn:microsoft.com/office/officeart/2005/8/layout/vList5"/>
    <dgm:cxn modelId="{E6D64940-A29E-8641-97B9-0954DC1E4633}" srcId="{7B06405E-F4AA-4FC2-96B5-B2DBD3F4CA4A}" destId="{54A41F89-FF96-4B41-9BE8-EDE975CB83E8}" srcOrd="1" destOrd="0" parTransId="{E3D217EC-76C3-FE4D-B860-D952D1D012A9}" sibTransId="{26D64A4C-ABE4-8845-BD5E-D333A66A32EB}"/>
    <dgm:cxn modelId="{D73AD831-7F23-AA40-8683-08E10CAEB1C4}" type="presOf" srcId="{ECA41EE7-452B-43D4-8D9F-8B0D044EB17B}" destId="{78248813-1CEC-4088-9A1A-27527D5D145C}" srcOrd="0" destOrd="0" presId="urn:microsoft.com/office/officeart/2005/8/layout/vList5"/>
    <dgm:cxn modelId="{70EE431A-EF78-2A42-9640-B8BB3E53EDE4}" type="presOf" srcId="{54D90A9D-2F3D-A749-9D72-9E68BA5C0650}" destId="{828AA420-AC26-4E4C-A966-0EFEE6EB1754}" srcOrd="0" destOrd="6" presId="urn:microsoft.com/office/officeart/2005/8/layout/vList5"/>
    <dgm:cxn modelId="{1DA09AF4-B988-E240-826C-4AE92471B151}" type="presOf" srcId="{77407283-5FBC-474D-8C81-9475C025BCA2}" destId="{828AA420-AC26-4E4C-A966-0EFEE6EB1754}" srcOrd="0" destOrd="7" presId="urn:microsoft.com/office/officeart/2005/8/layout/vList5"/>
    <dgm:cxn modelId="{367ADE16-7FE1-414B-BA70-5F70F20C8D26}" type="presOf" srcId="{69BCD5C1-001C-6E4A-B080-3811D24289AD}" destId="{828AA420-AC26-4E4C-A966-0EFEE6EB1754}" srcOrd="0" destOrd="5" presId="urn:microsoft.com/office/officeart/2005/8/layout/vList5"/>
    <dgm:cxn modelId="{BDB0415F-B634-B246-A801-73CC6E9DD90F}" type="presParOf" srcId="{78248813-1CEC-4088-9A1A-27527D5D145C}" destId="{A993D6C3-C876-47D5-A951-70C4495653DD}" srcOrd="0" destOrd="0" presId="urn:microsoft.com/office/officeart/2005/8/layout/vList5"/>
    <dgm:cxn modelId="{682B8BF6-0D93-BF4D-AB43-7EAB52ACC34E}" type="presParOf" srcId="{A993D6C3-C876-47D5-A951-70C4495653DD}" destId="{8040468F-F67C-4443-AC6C-30EEEE94B382}" srcOrd="0" destOrd="0" presId="urn:microsoft.com/office/officeart/2005/8/layout/vList5"/>
    <dgm:cxn modelId="{0F3CC45D-8FEF-E042-B0D9-F5E45FD9DB37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>
        <a:solidFill>
          <a:schemeClr val="accent4">
            <a:lumMod val="50000"/>
          </a:schemeClr>
        </a:solidFill>
      </dgm:spPr>
      <dgm:t>
        <a:bodyPr vert="vert270"/>
        <a:lstStyle/>
        <a:p>
          <a:pPr rtl="0"/>
          <a:r>
            <a:rPr lang="en-US" sz="3000" dirty="0" smtClean="0"/>
            <a:t>Problem: Need to Develop/Update Course</a:t>
          </a:r>
          <a:endParaRPr lang="en-US" sz="30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Have been approved to propose new course on sexual orientation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8F8AC3EC-0FA2-A643-A1AD-67428EB3EE45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Taught previously, but more than 10 years ago</a:t>
          </a:r>
          <a:endParaRPr lang="en-US" dirty="0"/>
        </a:p>
      </dgm:t>
    </dgm:pt>
    <dgm:pt modelId="{21A80DB5-0FDF-AB44-A562-11764AE92563}" type="parTrans" cxnId="{B328CF29-8AB4-7941-A5C3-F39F7CC66B71}">
      <dgm:prSet/>
      <dgm:spPr/>
      <dgm:t>
        <a:bodyPr/>
        <a:lstStyle/>
        <a:p>
          <a:endParaRPr lang="en-US"/>
        </a:p>
      </dgm:t>
    </dgm:pt>
    <dgm:pt modelId="{E5805670-4DD3-8C4B-83E8-39B014C3A7FC}" type="sibTrans" cxnId="{B328CF29-8AB4-7941-A5C3-F39F7CC66B71}">
      <dgm:prSet/>
      <dgm:spPr/>
      <dgm:t>
        <a:bodyPr/>
        <a:lstStyle/>
        <a:p>
          <a:endParaRPr lang="en-US"/>
        </a:p>
      </dgm:t>
    </dgm:pt>
    <dgm:pt modelId="{96AD8D49-4C6F-714E-865F-A473565D6123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Wanted to be sure to reflect the experiences of full range of intersectional identities</a:t>
          </a:r>
          <a:endParaRPr lang="en-US" dirty="0"/>
        </a:p>
      </dgm:t>
    </dgm:pt>
    <dgm:pt modelId="{D3937AEC-3CFF-2C4F-A7BD-6DED628FF07D}" type="parTrans" cxnId="{D77757FD-A453-7E4C-B4C4-43E98C4FDB48}">
      <dgm:prSet/>
      <dgm:spPr/>
      <dgm:t>
        <a:bodyPr/>
        <a:lstStyle/>
        <a:p>
          <a:endParaRPr lang="en-US"/>
        </a:p>
      </dgm:t>
    </dgm:pt>
    <dgm:pt modelId="{FBABDB10-0AF3-1540-9978-6A542C4C4785}" type="sibTrans" cxnId="{D77757FD-A453-7E4C-B4C4-43E98C4FDB48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FB6140-9092-FE4B-8524-055B5A11AB3B}" type="presOf" srcId="{8F8AC3EC-0FA2-A643-A1AD-67428EB3EE45}" destId="{828AA420-AC26-4E4C-A966-0EFEE6EB1754}" srcOrd="0" destOrd="1" presId="urn:microsoft.com/office/officeart/2005/8/layout/vList5"/>
    <dgm:cxn modelId="{C26C4B7D-C20B-0249-9A4B-C6BCA192CED3}" type="presOf" srcId="{9D7AF594-F021-43FB-B368-7248CFCC1948}" destId="{8040468F-F67C-4443-AC6C-30EEEE94B382}" srcOrd="0" destOrd="0" presId="urn:microsoft.com/office/officeart/2005/8/layout/vList5"/>
    <dgm:cxn modelId="{4B66A933-F2B1-7D46-A0FE-116A3865C7B1}" type="presOf" srcId="{96AD8D49-4C6F-714E-865F-A473565D6123}" destId="{828AA420-AC26-4E4C-A966-0EFEE6EB1754}" srcOrd="0" destOrd="2" presId="urn:microsoft.com/office/officeart/2005/8/layout/vList5"/>
    <dgm:cxn modelId="{9CE66A16-8C1A-6545-A4E7-5B754077D9ED}" type="presOf" srcId="{7B06405E-F4AA-4FC2-96B5-B2DBD3F4CA4A}" destId="{828AA420-AC26-4E4C-A966-0EFEE6EB1754}" srcOrd="0" destOrd="0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D77757FD-A453-7E4C-B4C4-43E98C4FDB48}" srcId="{9D7AF594-F021-43FB-B368-7248CFCC1948}" destId="{96AD8D49-4C6F-714E-865F-A473565D6123}" srcOrd="2" destOrd="0" parTransId="{D3937AEC-3CFF-2C4F-A7BD-6DED628FF07D}" sibTransId="{FBABDB10-0AF3-1540-9978-6A542C4C4785}"/>
    <dgm:cxn modelId="{B328CF29-8AB4-7941-A5C3-F39F7CC66B71}" srcId="{9D7AF594-F021-43FB-B368-7248CFCC1948}" destId="{8F8AC3EC-0FA2-A643-A1AD-67428EB3EE45}" srcOrd="1" destOrd="0" parTransId="{21A80DB5-0FDF-AB44-A562-11764AE92563}" sibTransId="{E5805670-4DD3-8C4B-83E8-39B014C3A7FC}"/>
    <dgm:cxn modelId="{778D3E8A-E354-F249-A055-7294C8532FFE}" type="presOf" srcId="{ECA41EE7-452B-43D4-8D9F-8B0D044EB17B}" destId="{78248813-1CEC-4088-9A1A-27527D5D145C}" srcOrd="0" destOrd="0" presId="urn:microsoft.com/office/officeart/2005/8/layout/vList5"/>
    <dgm:cxn modelId="{118BBE4F-B2A2-1541-AD8A-B3C99851D5B9}" type="presParOf" srcId="{78248813-1CEC-4088-9A1A-27527D5D145C}" destId="{A993D6C3-C876-47D5-A951-70C4495653DD}" srcOrd="0" destOrd="0" presId="urn:microsoft.com/office/officeart/2005/8/layout/vList5"/>
    <dgm:cxn modelId="{26ACCFC0-5B92-FB48-90F2-1956D8B9523C}" type="presParOf" srcId="{A993D6C3-C876-47D5-A951-70C4495653DD}" destId="{8040468F-F67C-4443-AC6C-30EEEE94B382}" srcOrd="0" destOrd="0" presId="urn:microsoft.com/office/officeart/2005/8/layout/vList5"/>
    <dgm:cxn modelId="{FDBC018A-BDCA-FC4C-82D4-B94C3E9D1303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>
        <a:solidFill>
          <a:srgbClr val="C90000"/>
        </a:solidFill>
      </dgm:spPr>
      <dgm:t>
        <a:bodyPr vert="vert270"/>
        <a:lstStyle/>
        <a:p>
          <a:pPr rtl="0"/>
          <a:r>
            <a:rPr lang="en-US" dirty="0" smtClean="0"/>
            <a:t>FLC-Facilitated Solution: New Lesson Plans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D99694">
            <a:alpha val="90000"/>
          </a:srgb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pPr rtl="0"/>
          <a:r>
            <a:rPr lang="en-US" dirty="0" smtClean="0"/>
            <a:t>Based on feedback &amp; discussion w/</a:t>
          </a:r>
          <a:r>
            <a:rPr lang="en-US" dirty="0" err="1" smtClean="0"/>
            <a:t>FLC</a:t>
          </a:r>
          <a:r>
            <a:rPr lang="en-US" dirty="0" smtClean="0"/>
            <a:t>, designed new lesson plans for library instruction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C3BABA10-C35F-4147-AF73-885A8C371652}">
      <dgm:prSet/>
      <dgm:spPr>
        <a:solidFill>
          <a:srgbClr val="D99694">
            <a:alpha val="90000"/>
          </a:srgb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pPr rtl="0"/>
          <a:r>
            <a:rPr lang="en-US" dirty="0" smtClean="0"/>
            <a:t>Pilot tested new lesson plans with students of </a:t>
          </a:r>
          <a:r>
            <a:rPr lang="en-US" dirty="0" err="1" smtClean="0"/>
            <a:t>FLC</a:t>
          </a:r>
          <a:r>
            <a:rPr lang="en-US" dirty="0" smtClean="0"/>
            <a:t> members</a:t>
          </a:r>
          <a:endParaRPr lang="en-US" dirty="0"/>
        </a:p>
      </dgm:t>
    </dgm:pt>
    <dgm:pt modelId="{566D1C58-5ADA-7440-82EA-503FAB2A295C}" type="parTrans" cxnId="{3AE7D4A3-C69F-8F4F-9D78-D2620BD06403}">
      <dgm:prSet/>
      <dgm:spPr/>
      <dgm:t>
        <a:bodyPr/>
        <a:lstStyle/>
        <a:p>
          <a:endParaRPr lang="en-US"/>
        </a:p>
      </dgm:t>
    </dgm:pt>
    <dgm:pt modelId="{5201C311-F21F-084F-8C17-DCDA413E362C}" type="sibTrans" cxnId="{3AE7D4A3-C69F-8F4F-9D78-D2620BD06403}">
      <dgm:prSet/>
      <dgm:spPr/>
      <dgm:t>
        <a:bodyPr/>
        <a:lstStyle/>
        <a:p>
          <a:endParaRPr lang="en-US"/>
        </a:p>
      </dgm:t>
    </dgm:pt>
    <dgm:pt modelId="{16C21C9D-169F-AF44-BFE4-0FCFAD03FCCA}">
      <dgm:prSet/>
      <dgm:spPr>
        <a:solidFill>
          <a:srgbClr val="D99694">
            <a:alpha val="90000"/>
          </a:srgb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pPr rtl="0"/>
          <a:r>
            <a:rPr lang="en-US" dirty="0" smtClean="0"/>
            <a:t>Now integrating these lesson plans with department-based library instruction curriculum</a:t>
          </a:r>
          <a:endParaRPr lang="en-US" dirty="0"/>
        </a:p>
      </dgm:t>
    </dgm:pt>
    <dgm:pt modelId="{BF8DADC3-4ED6-954D-BC31-C5B6DBA47783}" type="parTrans" cxnId="{8A66BA78-3BE7-FB41-B091-4A1A9FF39182}">
      <dgm:prSet/>
      <dgm:spPr/>
      <dgm:t>
        <a:bodyPr/>
        <a:lstStyle/>
        <a:p>
          <a:endParaRPr lang="en-US"/>
        </a:p>
      </dgm:t>
    </dgm:pt>
    <dgm:pt modelId="{25B2DAE4-FDD9-1647-9296-EA4DBE956A9E}" type="sibTrans" cxnId="{8A66BA78-3BE7-FB41-B091-4A1A9FF39182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66BA78-3BE7-FB41-B091-4A1A9FF39182}" srcId="{9D7AF594-F021-43FB-B368-7248CFCC1948}" destId="{16C21C9D-169F-AF44-BFE4-0FCFAD03FCCA}" srcOrd="2" destOrd="0" parTransId="{BF8DADC3-4ED6-954D-BC31-C5B6DBA47783}" sibTransId="{25B2DAE4-FDD9-1647-9296-EA4DBE956A9E}"/>
    <dgm:cxn modelId="{3AE7D4A3-C69F-8F4F-9D78-D2620BD06403}" srcId="{9D7AF594-F021-43FB-B368-7248CFCC1948}" destId="{C3BABA10-C35F-4147-AF73-885A8C371652}" srcOrd="1" destOrd="0" parTransId="{566D1C58-5ADA-7440-82EA-503FAB2A295C}" sibTransId="{5201C311-F21F-084F-8C17-DCDA413E362C}"/>
    <dgm:cxn modelId="{4F4093AD-134E-478E-8335-85041587840F}" type="presOf" srcId="{ECA41EE7-452B-43D4-8D9F-8B0D044EB17B}" destId="{78248813-1CEC-4088-9A1A-27527D5D145C}" srcOrd="0" destOrd="0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5FB2F795-FAAF-4833-98A0-BB78D35CDB26}" type="presOf" srcId="{7B06405E-F4AA-4FC2-96B5-B2DBD3F4CA4A}" destId="{828AA420-AC26-4E4C-A966-0EFEE6EB1754}" srcOrd="0" destOrd="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9FF6F471-5AD4-C544-B620-92D630882D4C}" type="presOf" srcId="{16C21C9D-169F-AF44-BFE4-0FCFAD03FCCA}" destId="{828AA420-AC26-4E4C-A966-0EFEE6EB1754}" srcOrd="0" destOrd="2" presId="urn:microsoft.com/office/officeart/2005/8/layout/vList5"/>
    <dgm:cxn modelId="{60E3703C-F5A4-0447-A1A5-0AD965C42405}" type="presOf" srcId="{C3BABA10-C35F-4147-AF73-885A8C371652}" destId="{828AA420-AC26-4E4C-A966-0EFEE6EB1754}" srcOrd="0" destOrd="1" presId="urn:microsoft.com/office/officeart/2005/8/layout/vList5"/>
    <dgm:cxn modelId="{08648985-24E4-443B-8054-5CD0E158B10D}" type="presOf" srcId="{9D7AF594-F021-43FB-B368-7248CFCC1948}" destId="{8040468F-F67C-4443-AC6C-30EEEE94B382}" srcOrd="0" destOrd="0" presId="urn:microsoft.com/office/officeart/2005/8/layout/vList5"/>
    <dgm:cxn modelId="{9130C365-E795-4E12-AE88-F2B00073D3A1}" type="presParOf" srcId="{78248813-1CEC-4088-9A1A-27527D5D145C}" destId="{A993D6C3-C876-47D5-A951-70C4495653DD}" srcOrd="0" destOrd="0" presId="urn:microsoft.com/office/officeart/2005/8/layout/vList5"/>
    <dgm:cxn modelId="{070B37F0-1349-4811-8D8E-7B5946AF8A99}" type="presParOf" srcId="{A993D6C3-C876-47D5-A951-70C4495653DD}" destId="{8040468F-F67C-4443-AC6C-30EEEE94B382}" srcOrd="0" destOrd="0" presId="urn:microsoft.com/office/officeart/2005/8/layout/vList5"/>
    <dgm:cxn modelId="{D1D02F8B-6248-4847-8BDA-4D9F3AEE0D09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>
        <a:solidFill>
          <a:srgbClr val="403152"/>
        </a:solidFill>
      </dgm:spPr>
      <dgm:t>
        <a:bodyPr vert="vert270"/>
        <a:lstStyle/>
        <a:p>
          <a:pPr rtl="0"/>
          <a:r>
            <a:rPr lang="en-US" dirty="0" smtClean="0"/>
            <a:t>FLC-Facilitated Solution: Undergraduate Research Team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CCC1DA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Recruited students from diverse racial/ethnic backgrounds, sexual orientations, gender identities, previous exposure to sexual orientation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EFEA3D24-05FF-6D4D-A1FD-24DC5E9AE95C}">
      <dgm:prSet/>
      <dgm:spPr>
        <a:solidFill>
          <a:srgbClr val="CCC1DA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Identified most contemporary areas of interest/research developments</a:t>
          </a:r>
          <a:endParaRPr lang="en-US" dirty="0"/>
        </a:p>
      </dgm:t>
    </dgm:pt>
    <dgm:pt modelId="{6CB52F78-9A80-504A-BEF4-AB6E1BB57403}" type="parTrans" cxnId="{3EA9BBCF-63A3-9E43-A8C0-00DA847ACCDD}">
      <dgm:prSet/>
      <dgm:spPr/>
    </dgm:pt>
    <dgm:pt modelId="{10103E41-5559-9B47-8FD6-D2B09ED9F04A}" type="sibTrans" cxnId="{3EA9BBCF-63A3-9E43-A8C0-00DA847ACCDD}">
      <dgm:prSet/>
      <dgm:spPr/>
    </dgm:pt>
    <dgm:pt modelId="{EA0E9652-D3DF-E14C-B3AE-AED9E52EDA38}">
      <dgm:prSet/>
      <dgm:spPr>
        <a:solidFill>
          <a:srgbClr val="CCC1DA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Discussed project ideas, terminology, brave spaces for learning</a:t>
          </a:r>
          <a:endParaRPr lang="en-US" dirty="0"/>
        </a:p>
      </dgm:t>
    </dgm:pt>
    <dgm:pt modelId="{74782FC6-B0A2-524E-B1B4-366B37F55CF1}" type="parTrans" cxnId="{09B5E4C7-EB37-1043-9CB1-90EC11C42A92}">
      <dgm:prSet/>
      <dgm:spPr/>
    </dgm:pt>
    <dgm:pt modelId="{57CEDC05-622C-AE40-AE2F-FFC67269A244}" type="sibTrans" cxnId="{09B5E4C7-EB37-1043-9CB1-90EC11C42A92}">
      <dgm:prSet/>
      <dgm:spPr/>
    </dgm:pt>
    <dgm:pt modelId="{A68A4643-1929-6842-9C3A-279943913C3F}">
      <dgm:prSet/>
      <dgm:spPr>
        <a:solidFill>
          <a:srgbClr val="CCC1DA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Developed survey to incorporate cross-cultural terminology to </a:t>
          </a:r>
          <a:r>
            <a:rPr lang="en-US" smtClean="0"/>
            <a:t>enhance curriculum</a:t>
          </a:r>
          <a:endParaRPr lang="en-US" dirty="0"/>
        </a:p>
      </dgm:t>
    </dgm:pt>
    <dgm:pt modelId="{C2D97258-D391-4E41-A05A-F492F7DCE263}" type="parTrans" cxnId="{42F62D78-B369-8C41-AA66-0F875BFBD072}">
      <dgm:prSet/>
      <dgm:spPr/>
    </dgm:pt>
    <dgm:pt modelId="{31D3CF86-8448-2E42-B0E1-6ABA21C0FD91}" type="sibTrans" cxnId="{42F62D78-B369-8C41-AA66-0F875BFBD072}">
      <dgm:prSet/>
      <dgm:spPr/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392C76-4D50-9A45-9514-EE4AC00C980D}" type="presOf" srcId="{A68A4643-1929-6842-9C3A-279943913C3F}" destId="{828AA420-AC26-4E4C-A966-0EFEE6EB1754}" srcOrd="0" destOrd="3" presId="urn:microsoft.com/office/officeart/2005/8/layout/vList5"/>
    <dgm:cxn modelId="{8B8DA699-D965-444F-B1A5-43CE1325FB42}" type="presOf" srcId="{EA0E9652-D3DF-E14C-B3AE-AED9E52EDA38}" destId="{828AA420-AC26-4E4C-A966-0EFEE6EB1754}" srcOrd="0" destOrd="2" presId="urn:microsoft.com/office/officeart/2005/8/layout/vList5"/>
    <dgm:cxn modelId="{400A5DBA-465D-8F49-9C43-1ADB7F8CF004}" type="presOf" srcId="{9D7AF594-F021-43FB-B368-7248CFCC1948}" destId="{8040468F-F67C-4443-AC6C-30EEEE94B382}" srcOrd="0" destOrd="0" presId="urn:microsoft.com/office/officeart/2005/8/layout/vList5"/>
    <dgm:cxn modelId="{575A2BE9-8523-9C49-989E-81C4DB5D28DB}" type="presOf" srcId="{ECA41EE7-452B-43D4-8D9F-8B0D044EB17B}" destId="{78248813-1CEC-4088-9A1A-27527D5D145C}" srcOrd="0" destOrd="0" presId="urn:microsoft.com/office/officeart/2005/8/layout/vList5"/>
    <dgm:cxn modelId="{3EA9BBCF-63A3-9E43-A8C0-00DA847ACCDD}" srcId="{9D7AF594-F021-43FB-B368-7248CFCC1948}" destId="{EFEA3D24-05FF-6D4D-A1FD-24DC5E9AE95C}" srcOrd="1" destOrd="0" parTransId="{6CB52F78-9A80-504A-BEF4-AB6E1BB57403}" sibTransId="{10103E41-5559-9B47-8FD6-D2B09ED9F04A}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C7395849-C1B8-9A4E-A493-7E06BE006046}" type="presOf" srcId="{7B06405E-F4AA-4FC2-96B5-B2DBD3F4CA4A}" destId="{828AA420-AC26-4E4C-A966-0EFEE6EB1754}" srcOrd="0" destOrd="0" presId="urn:microsoft.com/office/officeart/2005/8/layout/vList5"/>
    <dgm:cxn modelId="{09B5E4C7-EB37-1043-9CB1-90EC11C42A92}" srcId="{9D7AF594-F021-43FB-B368-7248CFCC1948}" destId="{EA0E9652-D3DF-E14C-B3AE-AED9E52EDA38}" srcOrd="2" destOrd="0" parTransId="{74782FC6-B0A2-524E-B1B4-366B37F55CF1}" sibTransId="{57CEDC05-622C-AE40-AE2F-FFC67269A244}"/>
    <dgm:cxn modelId="{A12CF8DE-066A-5F49-8108-1CFF617E853D}" type="presOf" srcId="{EFEA3D24-05FF-6D4D-A1FD-24DC5E9AE95C}" destId="{828AA420-AC26-4E4C-A966-0EFEE6EB1754}" srcOrd="0" destOrd="1" presId="urn:microsoft.com/office/officeart/2005/8/layout/vList5"/>
    <dgm:cxn modelId="{42F62D78-B369-8C41-AA66-0F875BFBD072}" srcId="{9D7AF594-F021-43FB-B368-7248CFCC1948}" destId="{A68A4643-1929-6842-9C3A-279943913C3F}" srcOrd="3" destOrd="0" parTransId="{C2D97258-D391-4E41-A05A-F492F7DCE263}" sibTransId="{31D3CF86-8448-2E42-B0E1-6ABA21C0FD91}"/>
    <dgm:cxn modelId="{A31FFFD1-0756-4B4D-851E-2218A10E76E7}" type="presParOf" srcId="{78248813-1CEC-4088-9A1A-27527D5D145C}" destId="{A993D6C3-C876-47D5-A951-70C4495653DD}" srcOrd="0" destOrd="0" presId="urn:microsoft.com/office/officeart/2005/8/layout/vList5"/>
    <dgm:cxn modelId="{B9F2ADF3-3214-3A45-B3CF-108891FA9F6D}" type="presParOf" srcId="{A993D6C3-C876-47D5-A951-70C4495653DD}" destId="{8040468F-F67C-4443-AC6C-30EEEE94B382}" srcOrd="0" destOrd="0" presId="urn:microsoft.com/office/officeart/2005/8/layout/vList5"/>
    <dgm:cxn modelId="{3D3E6C60-55E1-094B-A368-B54CD26DA843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/>
      <dgm:t>
        <a:bodyPr vert="vert270"/>
        <a:lstStyle/>
        <a:p>
          <a:pPr rtl="0"/>
          <a:r>
            <a:rPr lang="en-US" sz="3200" dirty="0" smtClean="0"/>
            <a:t>Problem: Limited Incorporation of Diversity</a:t>
          </a:r>
          <a:endParaRPr lang="en-US" sz="32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69BCC799-2B30-0A4D-9212-69822191DDB8}">
      <dgm:prSet/>
      <dgm:spPr/>
      <dgm:t>
        <a:bodyPr/>
        <a:lstStyle/>
        <a:p>
          <a:pPr rtl="0"/>
          <a:r>
            <a:rPr lang="en-US" dirty="0" smtClean="0"/>
            <a:t>Main diversity focus in M.A. </a:t>
          </a:r>
          <a:r>
            <a:rPr lang="en-US" dirty="0" err="1" smtClean="0"/>
            <a:t>TESOL</a:t>
          </a:r>
          <a:r>
            <a:rPr lang="en-US" dirty="0" smtClean="0"/>
            <a:t> program has been in the K-12 certification internship, but not all students take this internship</a:t>
          </a:r>
          <a:endParaRPr lang="en-US" dirty="0"/>
        </a:p>
      </dgm:t>
    </dgm:pt>
    <dgm:pt modelId="{AE529F10-2208-C746-9EE0-7A5755167FC9}" type="parTrans" cxnId="{1075A6CC-3D4C-044C-AE8B-CCEAE0E03966}">
      <dgm:prSet/>
      <dgm:spPr/>
      <dgm:t>
        <a:bodyPr/>
        <a:lstStyle/>
        <a:p>
          <a:endParaRPr lang="en-US"/>
        </a:p>
      </dgm:t>
    </dgm:pt>
    <dgm:pt modelId="{5961985F-A31D-3C4F-A17A-5775B7830C9A}" type="sibTrans" cxnId="{1075A6CC-3D4C-044C-AE8B-CCEAE0E03966}">
      <dgm:prSet/>
      <dgm:spPr/>
      <dgm:t>
        <a:bodyPr/>
        <a:lstStyle/>
        <a:p>
          <a:endParaRPr lang="en-US"/>
        </a:p>
      </dgm:t>
    </dgm:pt>
    <dgm:pt modelId="{80A119BE-DB64-794A-B4FD-758947E8AB8D}">
      <dgm:prSet/>
      <dgm:spPr/>
      <dgm:t>
        <a:bodyPr/>
        <a:lstStyle/>
        <a:p>
          <a:pPr rtl="0"/>
          <a:r>
            <a:rPr lang="en-US" dirty="0" smtClean="0"/>
            <a:t>To better meet the needs of students, needed to incorporate cultural and linguistic diversity focus into the Instructional Design course, which </a:t>
          </a:r>
          <a:r>
            <a:rPr lang="en-US" u="sng" dirty="0" smtClean="0"/>
            <a:t>all</a:t>
          </a:r>
          <a:r>
            <a:rPr lang="en-US" dirty="0" smtClean="0"/>
            <a:t> students take</a:t>
          </a:r>
          <a:endParaRPr lang="en-US" dirty="0"/>
        </a:p>
      </dgm:t>
    </dgm:pt>
    <dgm:pt modelId="{BE78C192-BD89-B543-A3E0-FDAE583FD74D}" type="parTrans" cxnId="{B5B5169A-3A78-C243-B00B-2205FF0DECC2}">
      <dgm:prSet/>
      <dgm:spPr/>
      <dgm:t>
        <a:bodyPr/>
        <a:lstStyle/>
        <a:p>
          <a:endParaRPr lang="en-US"/>
        </a:p>
      </dgm:t>
    </dgm:pt>
    <dgm:pt modelId="{18308CEF-93D4-004B-BC3F-CFC58C0BAE20}" type="sibTrans" cxnId="{B5B5169A-3A78-C243-B00B-2205FF0DECC2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B5169A-3A78-C243-B00B-2205FF0DECC2}" srcId="{9D7AF594-F021-43FB-B368-7248CFCC1948}" destId="{80A119BE-DB64-794A-B4FD-758947E8AB8D}" srcOrd="1" destOrd="0" parTransId="{BE78C192-BD89-B543-A3E0-FDAE583FD74D}" sibTransId="{18308CEF-93D4-004B-BC3F-CFC58C0BAE20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2054C98B-99A9-B445-8269-77CCAEE7BECC}" type="presOf" srcId="{69BCC799-2B30-0A4D-9212-69822191DDB8}" destId="{828AA420-AC26-4E4C-A966-0EFEE6EB1754}" srcOrd="0" destOrd="0" presId="urn:microsoft.com/office/officeart/2005/8/layout/vList5"/>
    <dgm:cxn modelId="{087F4446-152B-1342-BEED-E067853CC021}" type="presOf" srcId="{ECA41EE7-452B-43D4-8D9F-8B0D044EB17B}" destId="{78248813-1CEC-4088-9A1A-27527D5D145C}" srcOrd="0" destOrd="0" presId="urn:microsoft.com/office/officeart/2005/8/layout/vList5"/>
    <dgm:cxn modelId="{5AF791A4-D457-BE49-B563-30B4CAB73333}" type="presOf" srcId="{9D7AF594-F021-43FB-B368-7248CFCC1948}" destId="{8040468F-F67C-4443-AC6C-30EEEE94B382}" srcOrd="0" destOrd="0" presId="urn:microsoft.com/office/officeart/2005/8/layout/vList5"/>
    <dgm:cxn modelId="{1075A6CC-3D4C-044C-AE8B-CCEAE0E03966}" srcId="{9D7AF594-F021-43FB-B368-7248CFCC1948}" destId="{69BCC799-2B30-0A4D-9212-69822191DDB8}" srcOrd="0" destOrd="0" parTransId="{AE529F10-2208-C746-9EE0-7A5755167FC9}" sibTransId="{5961985F-A31D-3C4F-A17A-5775B7830C9A}"/>
    <dgm:cxn modelId="{B7570C8C-B2C7-8745-AE7F-DD69E4F718D9}" type="presOf" srcId="{80A119BE-DB64-794A-B4FD-758947E8AB8D}" destId="{828AA420-AC26-4E4C-A966-0EFEE6EB1754}" srcOrd="0" destOrd="1" presId="urn:microsoft.com/office/officeart/2005/8/layout/vList5"/>
    <dgm:cxn modelId="{6D9F4684-4E51-3D4B-BEC2-17FC13369854}" type="presParOf" srcId="{78248813-1CEC-4088-9A1A-27527D5D145C}" destId="{A993D6C3-C876-47D5-A951-70C4495653DD}" srcOrd="0" destOrd="0" presId="urn:microsoft.com/office/officeart/2005/8/layout/vList5"/>
    <dgm:cxn modelId="{BF62A0C8-B04C-8448-ADE1-74CE262995AB}" type="presParOf" srcId="{A993D6C3-C876-47D5-A951-70C4495653DD}" destId="{8040468F-F67C-4443-AC6C-30EEEE94B382}" srcOrd="0" destOrd="0" presId="urn:microsoft.com/office/officeart/2005/8/layout/vList5"/>
    <dgm:cxn modelId="{A6366ABB-44B0-4045-8524-56B5705BF0CB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/>
      <dgm:t>
        <a:bodyPr vert="vert270"/>
        <a:lstStyle/>
        <a:p>
          <a:pPr rtl="0"/>
          <a:r>
            <a:rPr lang="en-US" dirty="0" smtClean="0"/>
            <a:t>FLC-Facilitated Solution: Curriculum Enhancement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/>
      <dgm:t>
        <a:bodyPr/>
        <a:lstStyle/>
        <a:p>
          <a:pPr rtl="0"/>
          <a:r>
            <a:rPr lang="en-US" dirty="0" smtClean="0"/>
            <a:t>Incorporated readings, discussions, and application activities on Universal Design for Learning, Funds of Knowledge Approach, and Critical Pedagogy.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0E4DAC89-A056-417E-A051-4ED07EEC0314}">
      <dgm:prSet/>
      <dgm:spPr/>
      <dgm:t>
        <a:bodyPr/>
        <a:lstStyle/>
        <a:p>
          <a:pPr rtl="0"/>
          <a:endParaRPr lang="en-US" dirty="0"/>
        </a:p>
      </dgm:t>
    </dgm:pt>
    <dgm:pt modelId="{F3B3F0C0-BFD5-41A5-9635-3AF4AFA10050}" type="parTrans" cxnId="{389B0052-ACE6-48A6-8A92-AEF7C7A0FAB7}">
      <dgm:prSet/>
      <dgm:spPr/>
      <dgm:t>
        <a:bodyPr/>
        <a:lstStyle/>
        <a:p>
          <a:endParaRPr lang="en-US"/>
        </a:p>
      </dgm:t>
    </dgm:pt>
    <dgm:pt modelId="{0B8DD91F-6D3E-4591-850E-550AFDF3F8FC}" type="sibTrans" cxnId="{389B0052-ACE6-48A6-8A92-AEF7C7A0FAB7}">
      <dgm:prSet/>
      <dgm:spPr/>
      <dgm:t>
        <a:bodyPr/>
        <a:lstStyle/>
        <a:p>
          <a:endParaRPr lang="en-US"/>
        </a:p>
      </dgm:t>
    </dgm:pt>
    <dgm:pt modelId="{5B847EE3-99FA-4C67-8323-F30DA840FC24}">
      <dgm:prSet/>
      <dgm:spPr/>
      <dgm:t>
        <a:bodyPr/>
        <a:lstStyle/>
        <a:p>
          <a:pPr rtl="0"/>
          <a:r>
            <a:rPr lang="en-US" dirty="0" smtClean="0"/>
            <a:t>Next semester, plans to include more background on ESOL &amp; Special Education.</a:t>
          </a:r>
          <a:endParaRPr lang="en-US" dirty="0"/>
        </a:p>
      </dgm:t>
    </dgm:pt>
    <dgm:pt modelId="{AE03D8C5-A8F7-4BF5-8A63-498702D59221}" type="parTrans" cxnId="{E4B9ED86-09A7-4B1D-A6F4-EBA35C86AB0E}">
      <dgm:prSet/>
      <dgm:spPr/>
      <dgm:t>
        <a:bodyPr/>
        <a:lstStyle/>
        <a:p>
          <a:endParaRPr lang="en-US"/>
        </a:p>
      </dgm:t>
    </dgm:pt>
    <dgm:pt modelId="{41CB0F26-789E-48A3-9284-C041E1AE15BF}" type="sibTrans" cxnId="{E4B9ED86-09A7-4B1D-A6F4-EBA35C86AB0E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9B0052-ACE6-48A6-8A92-AEF7C7A0FAB7}" srcId="{9D7AF594-F021-43FB-B368-7248CFCC1948}" destId="{0E4DAC89-A056-417E-A051-4ED07EEC0314}" srcOrd="2" destOrd="0" parTransId="{F3B3F0C0-BFD5-41A5-9635-3AF4AFA10050}" sibTransId="{0B8DD91F-6D3E-4591-850E-550AFDF3F8FC}"/>
    <dgm:cxn modelId="{E4B9ED86-09A7-4B1D-A6F4-EBA35C86AB0E}" srcId="{9D7AF594-F021-43FB-B368-7248CFCC1948}" destId="{5B847EE3-99FA-4C67-8323-F30DA840FC24}" srcOrd="1" destOrd="0" parTransId="{AE03D8C5-A8F7-4BF5-8A63-498702D59221}" sibTransId="{41CB0F26-789E-48A3-9284-C041E1AE15BF}"/>
    <dgm:cxn modelId="{73BAE638-A506-F34D-86C8-FE706890CA2B}" type="presOf" srcId="{ECA41EE7-452B-43D4-8D9F-8B0D044EB17B}" destId="{78248813-1CEC-4088-9A1A-27527D5D145C}" srcOrd="0" destOrd="0" presId="urn:microsoft.com/office/officeart/2005/8/layout/vList5"/>
    <dgm:cxn modelId="{1E6CA146-1F65-46D7-8068-F260DF8CE4D1}" srcId="{9D7AF594-F021-43FB-B368-7248CFCC1948}" destId="{7B06405E-F4AA-4FC2-96B5-B2DBD3F4CA4A}" srcOrd="0" destOrd="0" parTransId="{FB91F7F0-EEBF-4309-8772-5C4610848225}" sibTransId="{1DC9DA6D-D019-4DEF-905E-87A516744C19}"/>
    <dgm:cxn modelId="{57667AB5-C3C2-2D4F-A903-1373A21A8C25}" type="presOf" srcId="{0E4DAC89-A056-417E-A051-4ED07EEC0314}" destId="{828AA420-AC26-4E4C-A966-0EFEE6EB1754}" srcOrd="0" destOrd="2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9CBD2D03-DACF-8544-B7B5-8FEFE1D3C88C}" type="presOf" srcId="{9D7AF594-F021-43FB-B368-7248CFCC1948}" destId="{8040468F-F67C-4443-AC6C-30EEEE94B382}" srcOrd="0" destOrd="0" presId="urn:microsoft.com/office/officeart/2005/8/layout/vList5"/>
    <dgm:cxn modelId="{8FA2B670-5CD4-CE42-9BB7-7ACC273B1E98}" type="presOf" srcId="{7B06405E-F4AA-4FC2-96B5-B2DBD3F4CA4A}" destId="{828AA420-AC26-4E4C-A966-0EFEE6EB1754}" srcOrd="0" destOrd="0" presId="urn:microsoft.com/office/officeart/2005/8/layout/vList5"/>
    <dgm:cxn modelId="{D0E5F861-DE90-1140-A88F-037049426068}" type="presOf" srcId="{5B847EE3-99FA-4C67-8323-F30DA840FC24}" destId="{828AA420-AC26-4E4C-A966-0EFEE6EB1754}" srcOrd="0" destOrd="1" presId="urn:microsoft.com/office/officeart/2005/8/layout/vList5"/>
    <dgm:cxn modelId="{C86003F9-6ED7-F346-A5FC-22C2385FDC0E}" type="presParOf" srcId="{78248813-1CEC-4088-9A1A-27527D5D145C}" destId="{A993D6C3-C876-47D5-A951-70C4495653DD}" srcOrd="0" destOrd="0" presId="urn:microsoft.com/office/officeart/2005/8/layout/vList5"/>
    <dgm:cxn modelId="{902BCCD3-919E-2E46-9966-B5E1650DACAE}" type="presParOf" srcId="{A993D6C3-C876-47D5-A951-70C4495653DD}" destId="{8040468F-F67C-4443-AC6C-30EEEE94B382}" srcOrd="0" destOrd="0" presId="urn:microsoft.com/office/officeart/2005/8/layout/vList5"/>
    <dgm:cxn modelId="{EA0BC5E5-8770-F24F-9519-4357B8C5B776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>
        <a:solidFill>
          <a:srgbClr val="E6C853"/>
        </a:solidFill>
      </dgm:spPr>
      <dgm:t>
        <a:bodyPr vert="vert270"/>
        <a:lstStyle/>
        <a:p>
          <a:pPr rtl="0"/>
          <a:r>
            <a:rPr lang="en-US" sz="3200" dirty="0" smtClean="0"/>
            <a:t>Problem: Teaching </a:t>
          </a:r>
          <a:r>
            <a:rPr lang="en-US" sz="3200" dirty="0" err="1" smtClean="0"/>
            <a:t>Intersectionality</a:t>
          </a:r>
          <a:endParaRPr lang="en-US" sz="32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69BCC799-2B30-0A4D-9212-69822191DDB8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Needed an assignment that enables students to understand the complexity of </a:t>
          </a:r>
          <a:r>
            <a:rPr lang="en-US" dirty="0" err="1" smtClean="0"/>
            <a:t>intersectionality</a:t>
          </a:r>
          <a:r>
            <a:rPr lang="en-US" dirty="0" smtClean="0"/>
            <a:t> (gender, race, class, etc.)</a:t>
          </a:r>
          <a:endParaRPr lang="en-US" dirty="0"/>
        </a:p>
      </dgm:t>
    </dgm:pt>
    <dgm:pt modelId="{AE529F10-2208-C746-9EE0-7A5755167FC9}" type="parTrans" cxnId="{1075A6CC-3D4C-044C-AE8B-CCEAE0E03966}">
      <dgm:prSet/>
      <dgm:spPr/>
      <dgm:t>
        <a:bodyPr/>
        <a:lstStyle/>
        <a:p>
          <a:endParaRPr lang="en-US"/>
        </a:p>
      </dgm:t>
    </dgm:pt>
    <dgm:pt modelId="{5961985F-A31D-3C4F-A17A-5775B7830C9A}" type="sibTrans" cxnId="{1075A6CC-3D4C-044C-AE8B-CCEAE0E03966}">
      <dgm:prSet/>
      <dgm:spPr/>
      <dgm:t>
        <a:bodyPr/>
        <a:lstStyle/>
        <a:p>
          <a:endParaRPr lang="en-US"/>
        </a:p>
      </dgm:t>
    </dgm:pt>
    <dgm:pt modelId="{80A119BE-DB64-794A-B4FD-758947E8AB8D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Many students “shut down” or do not engage because of the professor’s gender and race</a:t>
          </a:r>
          <a:endParaRPr lang="en-US" dirty="0"/>
        </a:p>
      </dgm:t>
    </dgm:pt>
    <dgm:pt modelId="{BE78C192-BD89-B543-A3E0-FDAE583FD74D}" type="parTrans" cxnId="{B5B5169A-3A78-C243-B00B-2205FF0DECC2}">
      <dgm:prSet/>
      <dgm:spPr/>
      <dgm:t>
        <a:bodyPr/>
        <a:lstStyle/>
        <a:p>
          <a:endParaRPr lang="en-US"/>
        </a:p>
      </dgm:t>
    </dgm:pt>
    <dgm:pt modelId="{18308CEF-93D4-004B-BC3F-CFC58C0BAE20}" type="sibTrans" cxnId="{B5B5169A-3A78-C243-B00B-2205FF0DECC2}">
      <dgm:prSet/>
      <dgm:spPr/>
      <dgm:t>
        <a:bodyPr/>
        <a:lstStyle/>
        <a:p>
          <a:endParaRPr lang="en-US"/>
        </a:p>
      </dgm:t>
    </dgm:pt>
    <dgm:pt modelId="{A0A77E16-6FDD-5F43-B808-4CFC547B8E0F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Wanted to use assignment in core </a:t>
          </a:r>
          <a:r>
            <a:rPr lang="en-US" dirty="0" err="1" smtClean="0"/>
            <a:t>AMST</a:t>
          </a:r>
          <a:r>
            <a:rPr lang="en-US" dirty="0" smtClean="0"/>
            <a:t> course that meets both </a:t>
          </a:r>
          <a:r>
            <a:rPr lang="en-US" dirty="0" err="1" smtClean="0"/>
            <a:t>AMST</a:t>
          </a:r>
          <a:r>
            <a:rPr lang="en-US" dirty="0" smtClean="0"/>
            <a:t> and </a:t>
          </a:r>
          <a:r>
            <a:rPr lang="en-US" dirty="0" err="1" smtClean="0"/>
            <a:t>GEP</a:t>
          </a:r>
          <a:r>
            <a:rPr lang="en-US" dirty="0" smtClean="0"/>
            <a:t> requirements</a:t>
          </a:r>
          <a:endParaRPr lang="en-US" dirty="0"/>
        </a:p>
      </dgm:t>
    </dgm:pt>
    <dgm:pt modelId="{065FB621-5C26-0444-B5AD-BEB4F9D8314C}" type="parTrans" cxnId="{AEA63771-9A89-9C44-BF8B-3E0304810D1A}">
      <dgm:prSet/>
      <dgm:spPr/>
      <dgm:t>
        <a:bodyPr/>
        <a:lstStyle/>
        <a:p>
          <a:endParaRPr lang="en-US"/>
        </a:p>
      </dgm:t>
    </dgm:pt>
    <dgm:pt modelId="{00EC63C0-3079-1C4C-9968-9B4A494969A2}" type="sibTrans" cxnId="{AEA63771-9A89-9C44-BF8B-3E0304810D1A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3D2CEB-11AA-804C-B28C-FDFA74FFDA9B}" type="presOf" srcId="{69BCC799-2B30-0A4D-9212-69822191DDB8}" destId="{828AA420-AC26-4E4C-A966-0EFEE6EB1754}" srcOrd="0" destOrd="0" presId="urn:microsoft.com/office/officeart/2005/8/layout/vList5"/>
    <dgm:cxn modelId="{B5B5169A-3A78-C243-B00B-2205FF0DECC2}" srcId="{9D7AF594-F021-43FB-B368-7248CFCC1948}" destId="{80A119BE-DB64-794A-B4FD-758947E8AB8D}" srcOrd="1" destOrd="0" parTransId="{BE78C192-BD89-B543-A3E0-FDAE583FD74D}" sibTransId="{18308CEF-93D4-004B-BC3F-CFC58C0BAE20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11FFF63D-A278-D64F-92B6-66C850A6EF7D}" type="presOf" srcId="{80A119BE-DB64-794A-B4FD-758947E8AB8D}" destId="{828AA420-AC26-4E4C-A966-0EFEE6EB1754}" srcOrd="0" destOrd="1" presId="urn:microsoft.com/office/officeart/2005/8/layout/vList5"/>
    <dgm:cxn modelId="{1075A6CC-3D4C-044C-AE8B-CCEAE0E03966}" srcId="{9D7AF594-F021-43FB-B368-7248CFCC1948}" destId="{69BCC799-2B30-0A4D-9212-69822191DDB8}" srcOrd="0" destOrd="0" parTransId="{AE529F10-2208-C746-9EE0-7A5755167FC9}" sibTransId="{5961985F-A31D-3C4F-A17A-5775B7830C9A}"/>
    <dgm:cxn modelId="{01780733-E92C-E041-A444-2B0C7C998BF8}" type="presOf" srcId="{9D7AF594-F021-43FB-B368-7248CFCC1948}" destId="{8040468F-F67C-4443-AC6C-30EEEE94B382}" srcOrd="0" destOrd="0" presId="urn:microsoft.com/office/officeart/2005/8/layout/vList5"/>
    <dgm:cxn modelId="{4A65C26C-844E-1049-A2BE-C87A12E6B0EE}" type="presOf" srcId="{ECA41EE7-452B-43D4-8D9F-8B0D044EB17B}" destId="{78248813-1CEC-4088-9A1A-27527D5D145C}" srcOrd="0" destOrd="0" presId="urn:microsoft.com/office/officeart/2005/8/layout/vList5"/>
    <dgm:cxn modelId="{240538AA-5104-704B-9434-AF0961D1952D}" type="presOf" srcId="{A0A77E16-6FDD-5F43-B808-4CFC547B8E0F}" destId="{828AA420-AC26-4E4C-A966-0EFEE6EB1754}" srcOrd="0" destOrd="2" presId="urn:microsoft.com/office/officeart/2005/8/layout/vList5"/>
    <dgm:cxn modelId="{AEA63771-9A89-9C44-BF8B-3E0304810D1A}" srcId="{9D7AF594-F021-43FB-B368-7248CFCC1948}" destId="{A0A77E16-6FDD-5F43-B808-4CFC547B8E0F}" srcOrd="2" destOrd="0" parTransId="{065FB621-5C26-0444-B5AD-BEB4F9D8314C}" sibTransId="{00EC63C0-3079-1C4C-9968-9B4A494969A2}"/>
    <dgm:cxn modelId="{8AE27A1E-263A-BA43-9E40-39D1BA286384}" type="presParOf" srcId="{78248813-1CEC-4088-9A1A-27527D5D145C}" destId="{A993D6C3-C876-47D5-A951-70C4495653DD}" srcOrd="0" destOrd="0" presId="urn:microsoft.com/office/officeart/2005/8/layout/vList5"/>
    <dgm:cxn modelId="{6E99CD3E-D280-4A42-987A-6211AB863B35}" type="presParOf" srcId="{A993D6C3-C876-47D5-A951-70C4495653DD}" destId="{8040468F-F67C-4443-AC6C-30EEEE94B382}" srcOrd="0" destOrd="0" presId="urn:microsoft.com/office/officeart/2005/8/layout/vList5"/>
    <dgm:cxn modelId="{92087173-2F28-1540-8456-C73B528E57C8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>
        <a:solidFill>
          <a:srgbClr val="E6C853"/>
        </a:solidFill>
      </dgm:spPr>
      <dgm:t>
        <a:bodyPr vert="vert270"/>
        <a:lstStyle/>
        <a:p>
          <a:pPr rtl="0"/>
          <a:r>
            <a:rPr lang="en-US" dirty="0" smtClean="0"/>
            <a:t>FLC-Facilitated Solution: Baltimore as Case Study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7B06405E-F4AA-4FC2-96B5-B2DBD3F4CA4A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For assignment, students will:</a:t>
          </a:r>
          <a:endParaRPr lang="en-US" dirty="0"/>
        </a:p>
      </dgm:t>
    </dgm:pt>
    <dgm:pt modelId="{FB91F7F0-EEBF-4309-8772-5C4610848225}" type="parTrans" cxnId="{1E6CA146-1F65-46D7-8068-F260DF8CE4D1}">
      <dgm:prSet/>
      <dgm:spPr/>
      <dgm:t>
        <a:bodyPr/>
        <a:lstStyle/>
        <a:p>
          <a:endParaRPr lang="en-US"/>
        </a:p>
      </dgm:t>
    </dgm:pt>
    <dgm:pt modelId="{1DC9DA6D-D019-4DEF-905E-87A516744C19}" type="sibTrans" cxnId="{1E6CA146-1F65-46D7-8068-F260DF8CE4D1}">
      <dgm:prSet/>
      <dgm:spPr/>
      <dgm:t>
        <a:bodyPr/>
        <a:lstStyle/>
        <a:p>
          <a:endParaRPr lang="en-US"/>
        </a:p>
      </dgm:t>
    </dgm:pt>
    <dgm:pt modelId="{E1E54794-750C-1A46-81E0-6788D96D2606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explore Baltimore Uprising through semester-long group project.</a:t>
          </a:r>
          <a:endParaRPr lang="en-US" dirty="0"/>
        </a:p>
      </dgm:t>
    </dgm:pt>
    <dgm:pt modelId="{68232F45-0166-D141-936C-76072A88B690}" type="parTrans" cxnId="{C71CD9B5-C1FB-3B4E-BCF0-75131FEADA20}">
      <dgm:prSet/>
      <dgm:spPr/>
      <dgm:t>
        <a:bodyPr/>
        <a:lstStyle/>
        <a:p>
          <a:endParaRPr lang="en-US"/>
        </a:p>
      </dgm:t>
    </dgm:pt>
    <dgm:pt modelId="{35099392-60B5-854F-A432-4C449FA7FE00}" type="sibTrans" cxnId="{C71CD9B5-C1FB-3B4E-BCF0-75131FEADA20}">
      <dgm:prSet/>
      <dgm:spPr/>
      <dgm:t>
        <a:bodyPr/>
        <a:lstStyle/>
        <a:p>
          <a:endParaRPr lang="en-US"/>
        </a:p>
      </dgm:t>
    </dgm:pt>
    <dgm:pt modelId="{5C22A566-65F6-ED45-B1E6-6F13658261AB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take on an assigned “role” to research (e.g., resident, media, business owner, police officer, etc.)</a:t>
          </a:r>
          <a:endParaRPr lang="en-US" dirty="0"/>
        </a:p>
      </dgm:t>
    </dgm:pt>
    <dgm:pt modelId="{0A0BEAF4-EDAB-1542-AB5D-DC7542AD0B48}" type="parTrans" cxnId="{337E4C03-942B-E74B-B397-BD3C742BC538}">
      <dgm:prSet/>
      <dgm:spPr/>
      <dgm:t>
        <a:bodyPr/>
        <a:lstStyle/>
        <a:p>
          <a:endParaRPr lang="en-US"/>
        </a:p>
      </dgm:t>
    </dgm:pt>
    <dgm:pt modelId="{7DB7651A-9CA2-3E43-B429-5BCC1BC50665}" type="sibTrans" cxnId="{337E4C03-942B-E74B-B397-BD3C742BC538}">
      <dgm:prSet/>
      <dgm:spPr/>
      <dgm:t>
        <a:bodyPr/>
        <a:lstStyle/>
        <a:p>
          <a:endParaRPr lang="en-US"/>
        </a:p>
      </dgm:t>
    </dgm:pt>
    <dgm:pt modelId="{B788713D-4823-CB42-9742-BEC9E5D166BC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complete short writing assignment  with call to action(s) or demand(s)</a:t>
          </a:r>
          <a:endParaRPr lang="en-US" dirty="0"/>
        </a:p>
      </dgm:t>
    </dgm:pt>
    <dgm:pt modelId="{51DED9E4-10E0-E24A-8DE9-42D9605D4A5D}" type="parTrans" cxnId="{AC63207E-82D9-E940-8C36-0573C32F30C0}">
      <dgm:prSet/>
      <dgm:spPr/>
      <dgm:t>
        <a:bodyPr/>
        <a:lstStyle/>
        <a:p>
          <a:endParaRPr lang="en-US"/>
        </a:p>
      </dgm:t>
    </dgm:pt>
    <dgm:pt modelId="{E763C892-D143-6F49-9E73-49D1D0686B66}" type="sibTrans" cxnId="{AC63207E-82D9-E940-8C36-0573C32F30C0}">
      <dgm:prSet/>
      <dgm:spPr/>
      <dgm:t>
        <a:bodyPr/>
        <a:lstStyle/>
        <a:p>
          <a:endParaRPr lang="en-US"/>
        </a:p>
      </dgm:t>
    </dgm:pt>
    <dgm:pt modelId="{F60073DE-C04F-6644-A99B-6FA8360F47EA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Participate in simulated Town Hall meeting with goal of generating specific deliverables and next steps that are mutually beneficial to all parties</a:t>
          </a:r>
          <a:endParaRPr lang="en-US" dirty="0"/>
        </a:p>
      </dgm:t>
    </dgm:pt>
    <dgm:pt modelId="{F8FE1D7D-3545-2E4F-A419-4E36E9519B0E}" type="parTrans" cxnId="{63E631A9-7438-5A43-9512-5048B5F4619E}">
      <dgm:prSet/>
      <dgm:spPr/>
      <dgm:t>
        <a:bodyPr/>
        <a:lstStyle/>
        <a:p>
          <a:endParaRPr lang="en-US"/>
        </a:p>
      </dgm:t>
    </dgm:pt>
    <dgm:pt modelId="{20A90E74-403D-5A4B-9DCF-839EB3F7D930}" type="sibTrans" cxnId="{63E631A9-7438-5A43-9512-5048B5F4619E}">
      <dgm:prSet/>
      <dgm:spPr/>
      <dgm:t>
        <a:bodyPr/>
        <a:lstStyle/>
        <a:p>
          <a:endParaRPr lang="en-US"/>
        </a:p>
      </dgm:t>
    </dgm:pt>
    <dgm:pt modelId="{8183AB36-B4F1-2A44-BECA-145D0A109A26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Guest speakers representing different roles in community (e.g., resident, media, business owner, police officer) will present perspectives</a:t>
          </a:r>
          <a:endParaRPr lang="en-US" dirty="0"/>
        </a:p>
      </dgm:t>
    </dgm:pt>
    <dgm:pt modelId="{B2DF567B-3A42-4547-BDA2-9AB9BBD29764}" type="parTrans" cxnId="{7A8F01D6-9492-964C-8214-DD695AA7BED1}">
      <dgm:prSet/>
      <dgm:spPr/>
      <dgm:t>
        <a:bodyPr/>
        <a:lstStyle/>
        <a:p>
          <a:endParaRPr lang="en-US"/>
        </a:p>
      </dgm:t>
    </dgm:pt>
    <dgm:pt modelId="{BE20CE69-9B60-F046-BF85-42B7D5C5DD05}" type="sibTrans" cxnId="{7A8F01D6-9492-964C-8214-DD695AA7BED1}">
      <dgm:prSet/>
      <dgm:spPr/>
      <dgm:t>
        <a:bodyPr/>
        <a:lstStyle/>
        <a:p>
          <a:endParaRPr lang="en-US"/>
        </a:p>
      </dgm:t>
    </dgm:pt>
    <dgm:pt modelId="{30A51786-F711-9A4E-B6A6-870F523F39F7}">
      <dgm:prSet/>
      <dgm:spPr>
        <a:solidFill>
          <a:srgbClr val="FDE995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Town Hall meeting will be recorded to share with future classes &amp; other interested parties</a:t>
          </a:r>
          <a:endParaRPr lang="en-US" dirty="0"/>
        </a:p>
      </dgm:t>
    </dgm:pt>
    <dgm:pt modelId="{FB2B0F51-9F91-B74E-9C60-2848963BA2AF}" type="parTrans" cxnId="{791ECBC0-7836-3945-BD3D-7D52AFFAEB03}">
      <dgm:prSet/>
      <dgm:spPr/>
      <dgm:t>
        <a:bodyPr/>
        <a:lstStyle/>
        <a:p>
          <a:endParaRPr lang="en-US"/>
        </a:p>
      </dgm:t>
    </dgm:pt>
    <dgm:pt modelId="{6F35ACDD-B6ED-974C-B348-A28FDE65E943}" type="sibTrans" cxnId="{791ECBC0-7836-3945-BD3D-7D52AFFAEB03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C8BA7D-1B0D-F546-90C5-E95CB18D8184}" type="presOf" srcId="{7B06405E-F4AA-4FC2-96B5-B2DBD3F4CA4A}" destId="{828AA420-AC26-4E4C-A966-0EFEE6EB1754}" srcOrd="0" destOrd="1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A8BE8049-45F8-924E-ADF4-2D15002A545E}" type="presOf" srcId="{B788713D-4823-CB42-9742-BEC9E5D166BC}" destId="{828AA420-AC26-4E4C-A966-0EFEE6EB1754}" srcOrd="0" destOrd="4" presId="urn:microsoft.com/office/officeart/2005/8/layout/vList5"/>
    <dgm:cxn modelId="{6837A559-F913-DB4A-9C56-32BD0F76EC5D}" type="presOf" srcId="{F60073DE-C04F-6644-A99B-6FA8360F47EA}" destId="{828AA420-AC26-4E4C-A966-0EFEE6EB1754}" srcOrd="0" destOrd="5" presId="urn:microsoft.com/office/officeart/2005/8/layout/vList5"/>
    <dgm:cxn modelId="{B9BAE98A-076D-1244-BEAF-9364532E29CC}" type="presOf" srcId="{9D7AF594-F021-43FB-B368-7248CFCC1948}" destId="{8040468F-F67C-4443-AC6C-30EEEE94B382}" srcOrd="0" destOrd="0" presId="urn:microsoft.com/office/officeart/2005/8/layout/vList5"/>
    <dgm:cxn modelId="{A9FB5AC4-074D-2047-B367-D20326C5BB2C}" type="presOf" srcId="{ECA41EE7-452B-43D4-8D9F-8B0D044EB17B}" destId="{78248813-1CEC-4088-9A1A-27527D5D145C}" srcOrd="0" destOrd="0" presId="urn:microsoft.com/office/officeart/2005/8/layout/vList5"/>
    <dgm:cxn modelId="{791ECBC0-7836-3945-BD3D-7D52AFFAEB03}" srcId="{9D7AF594-F021-43FB-B368-7248CFCC1948}" destId="{30A51786-F711-9A4E-B6A6-870F523F39F7}" srcOrd="2" destOrd="0" parTransId="{FB2B0F51-9F91-B74E-9C60-2848963BA2AF}" sibTransId="{6F35ACDD-B6ED-974C-B348-A28FDE65E943}"/>
    <dgm:cxn modelId="{7A8F01D6-9492-964C-8214-DD695AA7BED1}" srcId="{9D7AF594-F021-43FB-B368-7248CFCC1948}" destId="{8183AB36-B4F1-2A44-BECA-145D0A109A26}" srcOrd="0" destOrd="0" parTransId="{B2DF567B-3A42-4547-BDA2-9AB9BBD29764}" sibTransId="{BE20CE69-9B60-F046-BF85-42B7D5C5DD05}"/>
    <dgm:cxn modelId="{1E6CA146-1F65-46D7-8068-F260DF8CE4D1}" srcId="{9D7AF594-F021-43FB-B368-7248CFCC1948}" destId="{7B06405E-F4AA-4FC2-96B5-B2DBD3F4CA4A}" srcOrd="1" destOrd="0" parTransId="{FB91F7F0-EEBF-4309-8772-5C4610848225}" sibTransId="{1DC9DA6D-D019-4DEF-905E-87A516744C19}"/>
    <dgm:cxn modelId="{63E631A9-7438-5A43-9512-5048B5F4619E}" srcId="{7B06405E-F4AA-4FC2-96B5-B2DBD3F4CA4A}" destId="{F60073DE-C04F-6644-A99B-6FA8360F47EA}" srcOrd="3" destOrd="0" parTransId="{F8FE1D7D-3545-2E4F-A419-4E36E9519B0E}" sibTransId="{20A90E74-403D-5A4B-9DCF-839EB3F7D930}"/>
    <dgm:cxn modelId="{AC63207E-82D9-E940-8C36-0573C32F30C0}" srcId="{7B06405E-F4AA-4FC2-96B5-B2DBD3F4CA4A}" destId="{B788713D-4823-CB42-9742-BEC9E5D166BC}" srcOrd="2" destOrd="0" parTransId="{51DED9E4-10E0-E24A-8DE9-42D9605D4A5D}" sibTransId="{E763C892-D143-6F49-9E73-49D1D0686B66}"/>
    <dgm:cxn modelId="{C71CD9B5-C1FB-3B4E-BCF0-75131FEADA20}" srcId="{7B06405E-F4AA-4FC2-96B5-B2DBD3F4CA4A}" destId="{E1E54794-750C-1A46-81E0-6788D96D2606}" srcOrd="0" destOrd="0" parTransId="{68232F45-0166-D141-936C-76072A88B690}" sibTransId="{35099392-60B5-854F-A432-4C449FA7FE00}"/>
    <dgm:cxn modelId="{337E4C03-942B-E74B-B397-BD3C742BC538}" srcId="{7B06405E-F4AA-4FC2-96B5-B2DBD3F4CA4A}" destId="{5C22A566-65F6-ED45-B1E6-6F13658261AB}" srcOrd="1" destOrd="0" parTransId="{0A0BEAF4-EDAB-1542-AB5D-DC7542AD0B48}" sibTransId="{7DB7651A-9CA2-3E43-B429-5BCC1BC50665}"/>
    <dgm:cxn modelId="{FAE4257A-F841-3C45-9E55-6F8CBEC16BF0}" type="presOf" srcId="{5C22A566-65F6-ED45-B1E6-6F13658261AB}" destId="{828AA420-AC26-4E4C-A966-0EFEE6EB1754}" srcOrd="0" destOrd="3" presId="urn:microsoft.com/office/officeart/2005/8/layout/vList5"/>
    <dgm:cxn modelId="{39625791-4612-7C43-BCC0-B233A87487AB}" type="presOf" srcId="{30A51786-F711-9A4E-B6A6-870F523F39F7}" destId="{828AA420-AC26-4E4C-A966-0EFEE6EB1754}" srcOrd="0" destOrd="6" presId="urn:microsoft.com/office/officeart/2005/8/layout/vList5"/>
    <dgm:cxn modelId="{A1348BBE-B144-5944-862D-B3E40F60D9F0}" type="presOf" srcId="{8183AB36-B4F1-2A44-BECA-145D0A109A26}" destId="{828AA420-AC26-4E4C-A966-0EFEE6EB1754}" srcOrd="0" destOrd="0" presId="urn:microsoft.com/office/officeart/2005/8/layout/vList5"/>
    <dgm:cxn modelId="{DB9EEAFE-2824-2D4A-86D8-846498EE37A7}" type="presOf" srcId="{E1E54794-750C-1A46-81E0-6788D96D2606}" destId="{828AA420-AC26-4E4C-A966-0EFEE6EB1754}" srcOrd="0" destOrd="2" presId="urn:microsoft.com/office/officeart/2005/8/layout/vList5"/>
    <dgm:cxn modelId="{A6A12232-CD56-8942-920D-A47C6D7F5DB6}" type="presParOf" srcId="{78248813-1CEC-4088-9A1A-27527D5D145C}" destId="{A993D6C3-C876-47D5-A951-70C4495653DD}" srcOrd="0" destOrd="0" presId="urn:microsoft.com/office/officeart/2005/8/layout/vList5"/>
    <dgm:cxn modelId="{CC9980C4-9930-7C49-923C-1F3208B5D952}" type="presParOf" srcId="{A993D6C3-C876-47D5-A951-70C4495653DD}" destId="{8040468F-F67C-4443-AC6C-30EEEE94B382}" srcOrd="0" destOrd="0" presId="urn:microsoft.com/office/officeart/2005/8/layout/vList5"/>
    <dgm:cxn modelId="{FAD6FDB9-082B-1044-9B0D-A687A7F940E2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/>
      <dgm:t>
        <a:bodyPr vert="vert270"/>
        <a:lstStyle/>
        <a:p>
          <a:pPr rtl="0"/>
          <a:r>
            <a:rPr lang="en-US" sz="3200" dirty="0" smtClean="0"/>
            <a:t>Problem: Differences / Weaknesses Focus</a:t>
          </a:r>
          <a:endParaRPr lang="en-US" sz="32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69BCC799-2B30-0A4D-9212-69822191DDB8}">
      <dgm:prSet/>
      <dgm:spPr/>
      <dgm:t>
        <a:bodyPr/>
        <a:lstStyle/>
        <a:p>
          <a:pPr rtl="0"/>
          <a:r>
            <a:rPr lang="en-US" dirty="0" smtClean="0"/>
            <a:t>Majority of research on children’s educational development focuses primarily on differences/weaknesses found in diverse populations</a:t>
          </a:r>
          <a:endParaRPr lang="en-US" dirty="0"/>
        </a:p>
      </dgm:t>
    </dgm:pt>
    <dgm:pt modelId="{AE529F10-2208-C746-9EE0-7A5755167FC9}" type="parTrans" cxnId="{1075A6CC-3D4C-044C-AE8B-CCEAE0E03966}">
      <dgm:prSet/>
      <dgm:spPr/>
      <dgm:t>
        <a:bodyPr/>
        <a:lstStyle/>
        <a:p>
          <a:endParaRPr lang="en-US"/>
        </a:p>
      </dgm:t>
    </dgm:pt>
    <dgm:pt modelId="{5961985F-A31D-3C4F-A17A-5775B7830C9A}" type="sibTrans" cxnId="{1075A6CC-3D4C-044C-AE8B-CCEAE0E03966}">
      <dgm:prSet/>
      <dgm:spPr/>
      <dgm:t>
        <a:bodyPr/>
        <a:lstStyle/>
        <a:p>
          <a:endParaRPr lang="en-US"/>
        </a:p>
      </dgm:t>
    </dgm:pt>
    <dgm:pt modelId="{B617879C-0CA3-CE47-982C-72DC205DC28F}">
      <dgm:prSet/>
      <dgm:spPr/>
      <dgm:t>
        <a:bodyPr/>
        <a:lstStyle/>
        <a:p>
          <a:pPr rtl="0"/>
          <a:r>
            <a:rPr lang="en-US" dirty="0" smtClean="0"/>
            <a:t>Strengths-/resiliency-based research is harder to find</a:t>
          </a:r>
          <a:endParaRPr lang="en-US" dirty="0"/>
        </a:p>
      </dgm:t>
    </dgm:pt>
    <dgm:pt modelId="{E7B7DBE8-1E33-6A46-8EAE-FC831E889CE0}" type="parTrans" cxnId="{E4B3FA4D-13F9-B940-90B2-EDAED1480D00}">
      <dgm:prSet/>
      <dgm:spPr/>
      <dgm:t>
        <a:bodyPr/>
        <a:lstStyle/>
        <a:p>
          <a:endParaRPr lang="en-US"/>
        </a:p>
      </dgm:t>
    </dgm:pt>
    <dgm:pt modelId="{22279F65-69DB-2D41-B3E2-CA865981294F}" type="sibTrans" cxnId="{E4B3FA4D-13F9-B940-90B2-EDAED1480D00}">
      <dgm:prSet/>
      <dgm:spPr/>
      <dgm:t>
        <a:bodyPr/>
        <a:lstStyle/>
        <a:p>
          <a:endParaRPr lang="en-US"/>
        </a:p>
      </dgm:t>
    </dgm:pt>
    <dgm:pt modelId="{90C16A1C-1766-7845-9B6F-675478331B0B}">
      <dgm:prSet/>
      <dgm:spPr/>
      <dgm:t>
        <a:bodyPr/>
        <a:lstStyle/>
        <a:p>
          <a:pPr rtl="0"/>
          <a:r>
            <a:rPr lang="en-US" dirty="0" smtClean="0"/>
            <a:t>Broadest base of knowledge would include both perspectives.</a:t>
          </a:r>
          <a:endParaRPr lang="en-US" dirty="0"/>
        </a:p>
      </dgm:t>
    </dgm:pt>
    <dgm:pt modelId="{3D2051AD-FCA7-7040-914B-31AE29654F22}" type="parTrans" cxnId="{D43FECA6-0A90-3B42-8168-ED7FC8F1B6DC}">
      <dgm:prSet/>
      <dgm:spPr/>
      <dgm:t>
        <a:bodyPr/>
        <a:lstStyle/>
        <a:p>
          <a:endParaRPr lang="en-US"/>
        </a:p>
      </dgm:t>
    </dgm:pt>
    <dgm:pt modelId="{51294C6F-AD37-9242-BA01-CDC196BC4D0B}" type="sibTrans" cxnId="{D43FECA6-0A90-3B42-8168-ED7FC8F1B6DC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B3FA4D-13F9-B940-90B2-EDAED1480D00}" srcId="{9D7AF594-F021-43FB-B368-7248CFCC1948}" destId="{B617879C-0CA3-CE47-982C-72DC205DC28F}" srcOrd="1" destOrd="0" parTransId="{E7B7DBE8-1E33-6A46-8EAE-FC831E889CE0}" sibTransId="{22279F65-69DB-2D41-B3E2-CA865981294F}"/>
    <dgm:cxn modelId="{1075A6CC-3D4C-044C-AE8B-CCEAE0E03966}" srcId="{9D7AF594-F021-43FB-B368-7248CFCC1948}" destId="{69BCC799-2B30-0A4D-9212-69822191DDB8}" srcOrd="0" destOrd="0" parTransId="{AE529F10-2208-C746-9EE0-7A5755167FC9}" sibTransId="{5961985F-A31D-3C4F-A17A-5775B7830C9A}"/>
    <dgm:cxn modelId="{D7A203AE-0896-D043-9B0D-DACE722A72F3}" type="presOf" srcId="{9D7AF594-F021-43FB-B368-7248CFCC1948}" destId="{8040468F-F67C-4443-AC6C-30EEEE94B382}" srcOrd="0" destOrd="0" presId="urn:microsoft.com/office/officeart/2005/8/layout/vList5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D43FECA6-0A90-3B42-8168-ED7FC8F1B6DC}" srcId="{9D7AF594-F021-43FB-B368-7248CFCC1948}" destId="{90C16A1C-1766-7845-9B6F-675478331B0B}" srcOrd="2" destOrd="0" parTransId="{3D2051AD-FCA7-7040-914B-31AE29654F22}" sibTransId="{51294C6F-AD37-9242-BA01-CDC196BC4D0B}"/>
    <dgm:cxn modelId="{D6CAAB82-F587-0348-9E1A-ABC1A511968C}" type="presOf" srcId="{ECA41EE7-452B-43D4-8D9F-8B0D044EB17B}" destId="{78248813-1CEC-4088-9A1A-27527D5D145C}" srcOrd="0" destOrd="0" presId="urn:microsoft.com/office/officeart/2005/8/layout/vList5"/>
    <dgm:cxn modelId="{886CA479-50DD-BE47-9A83-B366DCA765BF}" type="presOf" srcId="{B617879C-0CA3-CE47-982C-72DC205DC28F}" destId="{828AA420-AC26-4E4C-A966-0EFEE6EB1754}" srcOrd="0" destOrd="1" presId="urn:microsoft.com/office/officeart/2005/8/layout/vList5"/>
    <dgm:cxn modelId="{B71B5C79-2B57-4F42-84F9-8B02B7184AD6}" type="presOf" srcId="{69BCC799-2B30-0A4D-9212-69822191DDB8}" destId="{828AA420-AC26-4E4C-A966-0EFEE6EB1754}" srcOrd="0" destOrd="0" presId="urn:microsoft.com/office/officeart/2005/8/layout/vList5"/>
    <dgm:cxn modelId="{A1B53590-DDFE-D043-9735-6AB675B4A69F}" type="presOf" srcId="{90C16A1C-1766-7845-9B6F-675478331B0B}" destId="{828AA420-AC26-4E4C-A966-0EFEE6EB1754}" srcOrd="0" destOrd="2" presId="urn:microsoft.com/office/officeart/2005/8/layout/vList5"/>
    <dgm:cxn modelId="{22E68946-3628-3542-960B-1B637C629C1C}" type="presParOf" srcId="{78248813-1CEC-4088-9A1A-27527D5D145C}" destId="{A993D6C3-C876-47D5-A951-70C4495653DD}" srcOrd="0" destOrd="0" presId="urn:microsoft.com/office/officeart/2005/8/layout/vList5"/>
    <dgm:cxn modelId="{468A4502-1802-4344-B135-408F2CF97E66}" type="presParOf" srcId="{A993D6C3-C876-47D5-A951-70C4495653DD}" destId="{8040468F-F67C-4443-AC6C-30EEEE94B382}" srcOrd="0" destOrd="0" presId="urn:microsoft.com/office/officeart/2005/8/layout/vList5"/>
    <dgm:cxn modelId="{7924C73C-8FC5-F441-98A1-5A70C6D45091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7AF594-F021-43FB-B368-7248CFCC1948}">
      <dgm:prSet/>
      <dgm:spPr/>
      <dgm:t>
        <a:bodyPr vert="vert270"/>
        <a:lstStyle/>
        <a:p>
          <a:pPr rtl="0"/>
          <a:r>
            <a:rPr lang="en-US" dirty="0" smtClean="0"/>
            <a:t>FLC-Facilitated Solution: Curriculum Enhancement</a:t>
          </a:r>
          <a:endParaRPr lang="en-US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8183AB36-B4F1-2A44-BECA-145D0A109A26}">
      <dgm:prSet/>
      <dgm:spPr/>
      <dgm:t>
        <a:bodyPr/>
        <a:lstStyle/>
        <a:p>
          <a:pPr rtl="0"/>
          <a:r>
            <a:rPr lang="en-US" dirty="0" smtClean="0"/>
            <a:t>Plan to work with undergraduate research assistants (</a:t>
          </a:r>
          <a:r>
            <a:rPr lang="en-US" dirty="0" err="1" smtClean="0">
              <a:solidFill>
                <a:schemeClr val="tx1"/>
              </a:solidFill>
            </a:rPr>
            <a:t>PSYC</a:t>
          </a:r>
          <a:r>
            <a:rPr lang="en-US" dirty="0" smtClean="0">
              <a:solidFill>
                <a:schemeClr val="tx1"/>
              </a:solidFill>
            </a:rPr>
            <a:t> 398) to update curriculum for </a:t>
          </a:r>
          <a:r>
            <a:rPr lang="en-US" dirty="0" err="1" smtClean="0">
              <a:solidFill>
                <a:schemeClr val="tx1"/>
              </a:solidFill>
            </a:rPr>
            <a:t>PSYC</a:t>
          </a:r>
          <a:r>
            <a:rPr lang="en-US" dirty="0" smtClean="0">
              <a:solidFill>
                <a:schemeClr val="tx1"/>
              </a:solidFill>
            </a:rPr>
            <a:t> 409 </a:t>
          </a:r>
          <a:r>
            <a:rPr lang="en-US" dirty="0" smtClean="0"/>
            <a:t>(WI, capstone course, Development &amp; Education)</a:t>
          </a:r>
          <a:endParaRPr lang="en-US" dirty="0"/>
        </a:p>
      </dgm:t>
    </dgm:pt>
    <dgm:pt modelId="{B2DF567B-3A42-4547-BDA2-9AB9BBD29764}" type="parTrans" cxnId="{7A8F01D6-9492-964C-8214-DD695AA7BED1}">
      <dgm:prSet/>
      <dgm:spPr/>
      <dgm:t>
        <a:bodyPr/>
        <a:lstStyle/>
        <a:p>
          <a:endParaRPr lang="en-US"/>
        </a:p>
      </dgm:t>
    </dgm:pt>
    <dgm:pt modelId="{BE20CE69-9B60-F046-BF85-42B7D5C5DD05}" type="sibTrans" cxnId="{7A8F01D6-9492-964C-8214-DD695AA7BED1}">
      <dgm:prSet/>
      <dgm:spPr/>
      <dgm:t>
        <a:bodyPr/>
        <a:lstStyle/>
        <a:p>
          <a:endParaRPr lang="en-US"/>
        </a:p>
      </dgm:t>
    </dgm:pt>
    <dgm:pt modelId="{F9B60820-14F8-3B44-8D24-D17AF402DAE0}">
      <dgm:prSet/>
      <dgm:spPr/>
      <dgm:t>
        <a:bodyPr/>
        <a:lstStyle/>
        <a:p>
          <a:pPr rtl="0"/>
          <a:r>
            <a:rPr lang="en-US" dirty="0" smtClean="0"/>
            <a:t>Will enhance the education of undergraduate RA’s by teaching critical evaluation of literature and sophisticated searching / critiquing skills</a:t>
          </a:r>
          <a:endParaRPr lang="en-US" dirty="0"/>
        </a:p>
      </dgm:t>
    </dgm:pt>
    <dgm:pt modelId="{3FEBCD4B-FB0A-FC41-92C7-BEBA2F020D1C}" type="parTrans" cxnId="{738317F8-3D55-4E4C-8A2F-F684B6800EB8}">
      <dgm:prSet/>
      <dgm:spPr/>
      <dgm:t>
        <a:bodyPr/>
        <a:lstStyle/>
        <a:p>
          <a:endParaRPr lang="en-US"/>
        </a:p>
      </dgm:t>
    </dgm:pt>
    <dgm:pt modelId="{E09928A1-D0B8-7C4B-B454-4D66FEAF49BC}" type="sibTrans" cxnId="{738317F8-3D55-4E4C-8A2F-F684B6800EB8}">
      <dgm:prSet/>
      <dgm:spPr/>
      <dgm:t>
        <a:bodyPr/>
        <a:lstStyle/>
        <a:p>
          <a:endParaRPr lang="en-US"/>
        </a:p>
      </dgm:t>
    </dgm:pt>
    <dgm:pt modelId="{404E5A5D-76FD-EC4C-A9D8-C81438A55BB0}">
      <dgm:prSet/>
      <dgm:spPr/>
      <dgm:t>
        <a:bodyPr/>
        <a:lstStyle/>
        <a:p>
          <a:pPr rtl="0"/>
          <a:r>
            <a:rPr lang="en-US" dirty="0" smtClean="0"/>
            <a:t>Students in </a:t>
          </a:r>
          <a:r>
            <a:rPr lang="en-US" dirty="0" err="1" smtClean="0"/>
            <a:t>PSYC</a:t>
          </a:r>
          <a:r>
            <a:rPr lang="en-US" dirty="0" smtClean="0"/>
            <a:t> 409 benefit from enhanced readings that provide broadest base of knowledge</a:t>
          </a:r>
          <a:endParaRPr lang="en-US" dirty="0"/>
        </a:p>
      </dgm:t>
    </dgm:pt>
    <dgm:pt modelId="{E5DD4425-1CF7-104E-807E-AACD1A9CA785}" type="parTrans" cxnId="{D41E0D64-366D-D447-BDFC-03A2963CA791}">
      <dgm:prSet/>
      <dgm:spPr/>
      <dgm:t>
        <a:bodyPr/>
        <a:lstStyle/>
        <a:p>
          <a:endParaRPr lang="en-US"/>
        </a:p>
      </dgm:t>
    </dgm:pt>
    <dgm:pt modelId="{220FD3A0-9E54-4843-8DB6-A6E596CFB4A7}" type="sibTrans" cxnId="{D41E0D64-366D-D447-BDFC-03A2963CA791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F81CDE-ED77-A14C-A992-A29075147A23}" type="presOf" srcId="{ECA41EE7-452B-43D4-8D9F-8B0D044EB17B}" destId="{78248813-1CEC-4088-9A1A-27527D5D145C}" srcOrd="0" destOrd="0" presId="urn:microsoft.com/office/officeart/2005/8/layout/vList5"/>
    <dgm:cxn modelId="{B3986D7F-875E-3341-B279-E1C829E06E30}" type="presOf" srcId="{8183AB36-B4F1-2A44-BECA-145D0A109A26}" destId="{828AA420-AC26-4E4C-A966-0EFEE6EB1754}" srcOrd="0" destOrd="0" presId="urn:microsoft.com/office/officeart/2005/8/layout/vList5"/>
    <dgm:cxn modelId="{12B62371-0ACE-CD46-BF23-045CB0CC54D6}" type="presOf" srcId="{F9B60820-14F8-3B44-8D24-D17AF402DAE0}" destId="{828AA420-AC26-4E4C-A966-0EFEE6EB1754}" srcOrd="0" destOrd="1" presId="urn:microsoft.com/office/officeart/2005/8/layout/vList5"/>
    <dgm:cxn modelId="{D41E0D64-366D-D447-BDFC-03A2963CA791}" srcId="{9D7AF594-F021-43FB-B368-7248CFCC1948}" destId="{404E5A5D-76FD-EC4C-A9D8-C81438A55BB0}" srcOrd="2" destOrd="0" parTransId="{E5DD4425-1CF7-104E-807E-AACD1A9CA785}" sibTransId="{220FD3A0-9E54-4843-8DB6-A6E596CFB4A7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7A8F01D6-9492-964C-8214-DD695AA7BED1}" srcId="{9D7AF594-F021-43FB-B368-7248CFCC1948}" destId="{8183AB36-B4F1-2A44-BECA-145D0A109A26}" srcOrd="0" destOrd="0" parTransId="{B2DF567B-3A42-4547-BDA2-9AB9BBD29764}" sibTransId="{BE20CE69-9B60-F046-BF85-42B7D5C5DD05}"/>
    <dgm:cxn modelId="{790270E2-DEEF-534E-BADC-B9FD326AB02A}" type="presOf" srcId="{9D7AF594-F021-43FB-B368-7248CFCC1948}" destId="{8040468F-F67C-4443-AC6C-30EEEE94B382}" srcOrd="0" destOrd="0" presId="urn:microsoft.com/office/officeart/2005/8/layout/vList5"/>
    <dgm:cxn modelId="{9BAE5013-807A-CF41-A8C8-065A976897F4}" type="presOf" srcId="{404E5A5D-76FD-EC4C-A9D8-C81438A55BB0}" destId="{828AA420-AC26-4E4C-A966-0EFEE6EB1754}" srcOrd="0" destOrd="2" presId="urn:microsoft.com/office/officeart/2005/8/layout/vList5"/>
    <dgm:cxn modelId="{738317F8-3D55-4E4C-8A2F-F684B6800EB8}" srcId="{9D7AF594-F021-43FB-B368-7248CFCC1948}" destId="{F9B60820-14F8-3B44-8D24-D17AF402DAE0}" srcOrd="1" destOrd="0" parTransId="{3FEBCD4B-FB0A-FC41-92C7-BEBA2F020D1C}" sibTransId="{E09928A1-D0B8-7C4B-B454-4D66FEAF49BC}"/>
    <dgm:cxn modelId="{0A5ABEE1-7E4F-BD4C-AB44-C0C3AC21793C}" type="presParOf" srcId="{78248813-1CEC-4088-9A1A-27527D5D145C}" destId="{A993D6C3-C876-47D5-A951-70C4495653DD}" srcOrd="0" destOrd="0" presId="urn:microsoft.com/office/officeart/2005/8/layout/vList5"/>
    <dgm:cxn modelId="{6F656808-5A52-C044-946D-8AA7E5E15B29}" type="presParOf" srcId="{A993D6C3-C876-47D5-A951-70C4495653DD}" destId="{8040468F-F67C-4443-AC6C-30EEEE94B382}" srcOrd="0" destOrd="0" presId="urn:microsoft.com/office/officeart/2005/8/layout/vList5"/>
    <dgm:cxn modelId="{2410D9D9-23EE-554B-B5A9-5E3229E18C7E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A41EE7-452B-43D4-8D9F-8B0D044EB17B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7AF594-F021-43FB-B368-7248CFCC1948}">
      <dgm:prSet custT="1"/>
      <dgm:spPr>
        <a:solidFill>
          <a:srgbClr val="1DB11D"/>
        </a:solidFill>
      </dgm:spPr>
      <dgm:t>
        <a:bodyPr vert="vert270"/>
        <a:lstStyle/>
        <a:p>
          <a:pPr rtl="0"/>
          <a:r>
            <a:rPr lang="en-US" sz="3200" dirty="0" smtClean="0"/>
            <a:t>Problem: Lack of Training in Diversity / </a:t>
          </a:r>
          <a:r>
            <a:rPr lang="en-US" sz="3200" dirty="0" err="1" smtClean="0"/>
            <a:t>Microaggressions</a:t>
          </a:r>
          <a:endParaRPr lang="en-US" sz="3200" dirty="0"/>
        </a:p>
      </dgm:t>
    </dgm:pt>
    <dgm:pt modelId="{62D041BF-3C67-4FCD-9172-6AD72519C2CF}" type="parTrans" cxnId="{A10F9B26-DDF4-45C3-A40E-B24784080790}">
      <dgm:prSet/>
      <dgm:spPr/>
      <dgm:t>
        <a:bodyPr/>
        <a:lstStyle/>
        <a:p>
          <a:endParaRPr lang="en-US"/>
        </a:p>
      </dgm:t>
    </dgm:pt>
    <dgm:pt modelId="{EA7E7533-F0B3-4B66-ADD7-A7513DA8D9C4}" type="sibTrans" cxnId="{A10F9B26-DDF4-45C3-A40E-B24784080790}">
      <dgm:prSet/>
      <dgm:spPr/>
      <dgm:t>
        <a:bodyPr/>
        <a:lstStyle/>
        <a:p>
          <a:endParaRPr lang="en-US"/>
        </a:p>
      </dgm:t>
    </dgm:pt>
    <dgm:pt modelId="{69BCC799-2B30-0A4D-9212-69822191DDB8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Sociology classes discuss sensitive topics related to diversity</a:t>
          </a:r>
          <a:endParaRPr lang="en-US" dirty="0"/>
        </a:p>
      </dgm:t>
    </dgm:pt>
    <dgm:pt modelId="{AE529F10-2208-C746-9EE0-7A5755167FC9}" type="parTrans" cxnId="{1075A6CC-3D4C-044C-AE8B-CCEAE0E03966}">
      <dgm:prSet/>
      <dgm:spPr/>
      <dgm:t>
        <a:bodyPr/>
        <a:lstStyle/>
        <a:p>
          <a:endParaRPr lang="en-US"/>
        </a:p>
      </dgm:t>
    </dgm:pt>
    <dgm:pt modelId="{5961985F-A31D-3C4F-A17A-5775B7830C9A}" type="sibTrans" cxnId="{1075A6CC-3D4C-044C-AE8B-CCEAE0E03966}">
      <dgm:prSet/>
      <dgm:spPr/>
      <dgm:t>
        <a:bodyPr/>
        <a:lstStyle/>
        <a:p>
          <a:endParaRPr lang="en-US"/>
        </a:p>
      </dgm:t>
    </dgm:pt>
    <dgm:pt modelId="{B617879C-0CA3-CE47-982C-72DC205DC28F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Professors not necessarily trained in dealing with classroom </a:t>
          </a:r>
          <a:r>
            <a:rPr lang="en-US" dirty="0" err="1" smtClean="0"/>
            <a:t>microaggressions</a:t>
          </a:r>
          <a:endParaRPr lang="en-US" dirty="0"/>
        </a:p>
      </dgm:t>
    </dgm:pt>
    <dgm:pt modelId="{E7B7DBE8-1E33-6A46-8EAE-FC831E889CE0}" type="parTrans" cxnId="{E4B3FA4D-13F9-B940-90B2-EDAED1480D00}">
      <dgm:prSet/>
      <dgm:spPr/>
      <dgm:t>
        <a:bodyPr/>
        <a:lstStyle/>
        <a:p>
          <a:endParaRPr lang="en-US"/>
        </a:p>
      </dgm:t>
    </dgm:pt>
    <dgm:pt modelId="{22279F65-69DB-2D41-B3E2-CA865981294F}" type="sibTrans" cxnId="{E4B3FA4D-13F9-B940-90B2-EDAED1480D00}">
      <dgm:prSet/>
      <dgm:spPr/>
      <dgm:t>
        <a:bodyPr/>
        <a:lstStyle/>
        <a:p>
          <a:endParaRPr lang="en-US"/>
        </a:p>
      </dgm:t>
    </dgm:pt>
    <dgm:pt modelId="{210BD1B4-79C2-1D4D-877C-01C1BB9741EB}">
      <dgm:prSet/>
      <dgm:spPr>
        <a:solidFill>
          <a:srgbClr val="B8FFC4">
            <a:alpha val="90000"/>
          </a:srgbClr>
        </a:solidFill>
        <a:ln>
          <a:solidFill>
            <a:srgbClr val="B8FFC4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/>
            <a:t>Professors tend to individually resolve </a:t>
          </a:r>
          <a:r>
            <a:rPr lang="en-US" dirty="0" err="1" smtClean="0"/>
            <a:t>microaggressions</a:t>
          </a:r>
          <a:r>
            <a:rPr lang="en-US" dirty="0" smtClean="0"/>
            <a:t> &amp; classroom problems without consultation with colleagues</a:t>
          </a:r>
          <a:endParaRPr lang="en-US" dirty="0"/>
        </a:p>
      </dgm:t>
    </dgm:pt>
    <dgm:pt modelId="{9DA77775-F475-D343-892D-D3E3BD9B3644}" type="parTrans" cxnId="{3ABE3309-31BF-8045-BACD-294B94512AB0}">
      <dgm:prSet/>
      <dgm:spPr/>
      <dgm:t>
        <a:bodyPr/>
        <a:lstStyle/>
        <a:p>
          <a:endParaRPr lang="en-US"/>
        </a:p>
      </dgm:t>
    </dgm:pt>
    <dgm:pt modelId="{34B04CE9-B573-F644-9229-48CEDAC53086}" type="sibTrans" cxnId="{3ABE3309-31BF-8045-BACD-294B94512AB0}">
      <dgm:prSet/>
      <dgm:spPr/>
      <dgm:t>
        <a:bodyPr/>
        <a:lstStyle/>
        <a:p>
          <a:endParaRPr lang="en-US"/>
        </a:p>
      </dgm:t>
    </dgm:pt>
    <dgm:pt modelId="{78248813-1CEC-4088-9A1A-27527D5D145C}" type="pres">
      <dgm:prSet presAssocID="{ECA41EE7-452B-43D4-8D9F-8B0D044EB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D6C3-C876-47D5-A951-70C4495653DD}" type="pres">
      <dgm:prSet presAssocID="{9D7AF594-F021-43FB-B368-7248CFCC1948}" presName="linNode" presStyleCnt="0"/>
      <dgm:spPr/>
      <dgm:t>
        <a:bodyPr/>
        <a:lstStyle/>
        <a:p>
          <a:endParaRPr lang="en-US"/>
        </a:p>
      </dgm:t>
    </dgm:pt>
    <dgm:pt modelId="{8040468F-F67C-4443-AC6C-30EEEE94B382}" type="pres">
      <dgm:prSet presAssocID="{9D7AF594-F021-43FB-B368-7248CFCC1948}" presName="parentText" presStyleLbl="node1" presStyleIdx="0" presStyleCnt="1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A420-AC26-4E4C-A966-0EFEE6EB1754}" type="pres">
      <dgm:prSet presAssocID="{9D7AF594-F021-43FB-B368-7248CFCC1948}" presName="descendantText" presStyleLbl="alignAccFollowNode1" presStyleIdx="0" presStyleCnt="1" custScaleX="11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B3FA4D-13F9-B940-90B2-EDAED1480D00}" srcId="{9D7AF594-F021-43FB-B368-7248CFCC1948}" destId="{B617879C-0CA3-CE47-982C-72DC205DC28F}" srcOrd="1" destOrd="0" parTransId="{E7B7DBE8-1E33-6A46-8EAE-FC831E889CE0}" sibTransId="{22279F65-69DB-2D41-B3E2-CA865981294F}"/>
    <dgm:cxn modelId="{93DBEF08-E09D-6B45-8DDD-066109D891BD}" type="presOf" srcId="{210BD1B4-79C2-1D4D-877C-01C1BB9741EB}" destId="{828AA420-AC26-4E4C-A966-0EFEE6EB1754}" srcOrd="0" destOrd="2" presId="urn:microsoft.com/office/officeart/2005/8/layout/vList5"/>
    <dgm:cxn modelId="{BA05FCCF-E676-BC44-9D00-A7CA376CC80E}" type="presOf" srcId="{69BCC799-2B30-0A4D-9212-69822191DDB8}" destId="{828AA420-AC26-4E4C-A966-0EFEE6EB1754}" srcOrd="0" destOrd="0" presId="urn:microsoft.com/office/officeart/2005/8/layout/vList5"/>
    <dgm:cxn modelId="{3ABE3309-31BF-8045-BACD-294B94512AB0}" srcId="{9D7AF594-F021-43FB-B368-7248CFCC1948}" destId="{210BD1B4-79C2-1D4D-877C-01C1BB9741EB}" srcOrd="2" destOrd="0" parTransId="{9DA77775-F475-D343-892D-D3E3BD9B3644}" sibTransId="{34B04CE9-B573-F644-9229-48CEDAC53086}"/>
    <dgm:cxn modelId="{1075A6CC-3D4C-044C-AE8B-CCEAE0E03966}" srcId="{9D7AF594-F021-43FB-B368-7248CFCC1948}" destId="{69BCC799-2B30-0A4D-9212-69822191DDB8}" srcOrd="0" destOrd="0" parTransId="{AE529F10-2208-C746-9EE0-7A5755167FC9}" sibTransId="{5961985F-A31D-3C4F-A17A-5775B7830C9A}"/>
    <dgm:cxn modelId="{A10F9B26-DDF4-45C3-A40E-B24784080790}" srcId="{ECA41EE7-452B-43D4-8D9F-8B0D044EB17B}" destId="{9D7AF594-F021-43FB-B368-7248CFCC1948}" srcOrd="0" destOrd="0" parTransId="{62D041BF-3C67-4FCD-9172-6AD72519C2CF}" sibTransId="{EA7E7533-F0B3-4B66-ADD7-A7513DA8D9C4}"/>
    <dgm:cxn modelId="{DDBBCD0B-6B63-0741-958C-1032391CEA2A}" type="presOf" srcId="{9D7AF594-F021-43FB-B368-7248CFCC1948}" destId="{8040468F-F67C-4443-AC6C-30EEEE94B382}" srcOrd="0" destOrd="0" presId="urn:microsoft.com/office/officeart/2005/8/layout/vList5"/>
    <dgm:cxn modelId="{A33BBFD8-F1B7-3945-8A5C-60CE48210C8A}" type="presOf" srcId="{B617879C-0CA3-CE47-982C-72DC205DC28F}" destId="{828AA420-AC26-4E4C-A966-0EFEE6EB1754}" srcOrd="0" destOrd="1" presId="urn:microsoft.com/office/officeart/2005/8/layout/vList5"/>
    <dgm:cxn modelId="{43E49674-F4E9-854F-8334-11018CEC94E9}" type="presOf" srcId="{ECA41EE7-452B-43D4-8D9F-8B0D044EB17B}" destId="{78248813-1CEC-4088-9A1A-27527D5D145C}" srcOrd="0" destOrd="0" presId="urn:microsoft.com/office/officeart/2005/8/layout/vList5"/>
    <dgm:cxn modelId="{46303B45-F400-EB4E-95B0-401DE4CCBDE1}" type="presParOf" srcId="{78248813-1CEC-4088-9A1A-27527D5D145C}" destId="{A993D6C3-C876-47D5-A951-70C4495653DD}" srcOrd="0" destOrd="0" presId="urn:microsoft.com/office/officeart/2005/8/layout/vList5"/>
    <dgm:cxn modelId="{35A64020-0F50-D94B-903C-C4F2A8A2B2AE}" type="presParOf" srcId="{A993D6C3-C876-47D5-A951-70C4495653DD}" destId="{8040468F-F67C-4443-AC6C-30EEEE94B382}" srcOrd="0" destOrd="0" presId="urn:microsoft.com/office/officeart/2005/8/layout/vList5"/>
    <dgm:cxn modelId="{88A42D32-6DEB-9545-B164-68889F74DC33}" type="presParOf" srcId="{A993D6C3-C876-47D5-A951-70C4495653DD}" destId="{828AA420-AC26-4E4C-A966-0EFEE6EB1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BE0B7-A6A5-8E43-93E9-72ACB375FD2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DFE5-5E57-9E43-AB77-A59C1B3AC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3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r>
              <a:rPr lang="en-US" baseline="0" dirty="0" smtClean="0"/>
              <a:t> notes: Intent of project is to enable students to learn of lived experiences by embodying “roles,” rather than simply sharing information that may be construed as partial or biased.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DFE5-5E57-9E43-AB77-A59C1B3ACF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DFE5-5E57-9E43-AB77-A59C1B3ACF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DFE5-5E57-9E43-AB77-A59C1B3ACF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DFE5-5E57-9E43-AB77-A59C1B3ACF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4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0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AD99-B241-441A-A73D-0A6F0EE550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ED9D-2C8A-44FB-856F-AD9A6753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image" Target="../media/image1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image" Target="../media/image3.jpeg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78486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Faculty Learning Community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Diversity in the Classroom:  Enhancing the Curriculum and Environment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Co-Facilitators:</a:t>
            </a:r>
            <a:br>
              <a:rPr lang="en-US" dirty="0" smtClean="0"/>
            </a:br>
            <a:r>
              <a:rPr lang="en-US" dirty="0" smtClean="0"/>
              <a:t>Eileen O’Brien</a:t>
            </a:r>
            <a:br>
              <a:rPr lang="en-US" dirty="0" smtClean="0"/>
            </a:br>
            <a:r>
              <a:rPr lang="en-US" dirty="0" smtClean="0"/>
              <a:t>Julie Murphy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Tiffany </a:t>
            </a:r>
            <a:r>
              <a:rPr lang="en-US" sz="3600" b="1" dirty="0" err="1" smtClean="0"/>
              <a:t>Gierasch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Senior Lecturer, Tutorial Center Director, Chemistry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784336"/>
              </p:ext>
            </p:extLst>
          </p:nvPr>
        </p:nvGraphicFramePr>
        <p:xfrm>
          <a:off x="152400" y="1295400"/>
          <a:ext cx="396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508035"/>
              </p:ext>
            </p:extLst>
          </p:nvPr>
        </p:nvGraphicFramePr>
        <p:xfrm>
          <a:off x="4267200" y="1295400"/>
          <a:ext cx="472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521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Julie Murphy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Lecturer &amp; Advisor, Psychology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624207"/>
              </p:ext>
            </p:extLst>
          </p:nvPr>
        </p:nvGraphicFramePr>
        <p:xfrm>
          <a:off x="152400" y="1295400"/>
          <a:ext cx="396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765458"/>
              </p:ext>
            </p:extLst>
          </p:nvPr>
        </p:nvGraphicFramePr>
        <p:xfrm>
          <a:off x="4267200" y="1295400"/>
          <a:ext cx="472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65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Joanna </a:t>
            </a:r>
            <a:r>
              <a:rPr lang="en-US" sz="3600" b="1" dirty="0" err="1" smtClean="0"/>
              <a:t>Gadsby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Library Instruction Coordinator &amp; Reference Librarian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6791438"/>
              </p:ext>
            </p:extLst>
          </p:nvPr>
        </p:nvGraphicFramePr>
        <p:xfrm>
          <a:off x="152400" y="1295400"/>
          <a:ext cx="396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309685"/>
              </p:ext>
            </p:extLst>
          </p:nvPr>
        </p:nvGraphicFramePr>
        <p:xfrm>
          <a:off x="4267200" y="1295400"/>
          <a:ext cx="472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400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Mary </a:t>
            </a:r>
            <a:r>
              <a:rPr lang="en-US" sz="3600" b="1" dirty="0" err="1" smtClean="0"/>
              <a:t>Tabaa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Clinical Instructor, M.A. </a:t>
            </a:r>
            <a:r>
              <a:rPr lang="en-US" sz="3600" dirty="0" err="1" smtClean="0"/>
              <a:t>TESOL</a:t>
            </a:r>
            <a:r>
              <a:rPr lang="en-US" sz="3600" dirty="0" smtClean="0"/>
              <a:t> Program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4158500"/>
              </p:ext>
            </p:extLst>
          </p:nvPr>
        </p:nvGraphicFramePr>
        <p:xfrm>
          <a:off x="152400" y="1447800"/>
          <a:ext cx="396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332373"/>
              </p:ext>
            </p:extLst>
          </p:nvPr>
        </p:nvGraphicFramePr>
        <p:xfrm>
          <a:off x="4267200" y="1447800"/>
          <a:ext cx="472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31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Kimberly R. Moffitt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Associate Professor, American Studies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5323872"/>
              </p:ext>
            </p:extLst>
          </p:nvPr>
        </p:nvGraphicFramePr>
        <p:xfrm>
          <a:off x="152400" y="1371600"/>
          <a:ext cx="396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751869"/>
              </p:ext>
            </p:extLst>
          </p:nvPr>
        </p:nvGraphicFramePr>
        <p:xfrm>
          <a:off x="4267200" y="1371600"/>
          <a:ext cx="472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676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Susan </a:t>
            </a:r>
            <a:r>
              <a:rPr lang="en-US" sz="3600" b="1" dirty="0" err="1" smtClean="0"/>
              <a:t>Sonnenschein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Associate Professor</a:t>
            </a:r>
            <a:r>
              <a:rPr lang="en-US" sz="2800" dirty="0"/>
              <a:t> </a:t>
            </a:r>
            <a:r>
              <a:rPr lang="en-US" sz="2800" dirty="0" smtClean="0"/>
              <a:t>(Psychology), </a:t>
            </a:r>
            <a:r>
              <a:rPr lang="en-US" sz="2800" dirty="0" err="1" smtClean="0"/>
              <a:t>GPD</a:t>
            </a:r>
            <a:r>
              <a:rPr lang="en-US" sz="2800" dirty="0" smtClean="0"/>
              <a:t> (Applied Developmental Psychology) 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8481773"/>
              </p:ext>
            </p:extLst>
          </p:nvPr>
        </p:nvGraphicFramePr>
        <p:xfrm>
          <a:off x="152400" y="1447800"/>
          <a:ext cx="396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538625"/>
              </p:ext>
            </p:extLst>
          </p:nvPr>
        </p:nvGraphicFramePr>
        <p:xfrm>
          <a:off x="4267200" y="1447800"/>
          <a:ext cx="472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22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Pamela Monaghan-</a:t>
            </a:r>
            <a:r>
              <a:rPr lang="en-US" sz="3600" b="1" dirty="0" err="1" smtClean="0"/>
              <a:t>Geernaert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Visiting Lecturer, Sociology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8749828"/>
              </p:ext>
            </p:extLst>
          </p:nvPr>
        </p:nvGraphicFramePr>
        <p:xfrm>
          <a:off x="152400" y="1447800"/>
          <a:ext cx="396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95955"/>
              </p:ext>
            </p:extLst>
          </p:nvPr>
        </p:nvGraphicFramePr>
        <p:xfrm>
          <a:off x="4267200" y="1447800"/>
          <a:ext cx="472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656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Karen Whitworth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Lecturer, Biological Sciences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8600140"/>
              </p:ext>
            </p:extLst>
          </p:nvPr>
        </p:nvGraphicFramePr>
        <p:xfrm>
          <a:off x="152400" y="1295400"/>
          <a:ext cx="396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321726"/>
              </p:ext>
            </p:extLst>
          </p:nvPr>
        </p:nvGraphicFramePr>
        <p:xfrm>
          <a:off x="4267200" y="1295400"/>
          <a:ext cx="472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075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Jason </a:t>
            </a:r>
            <a:r>
              <a:rPr lang="en-US" sz="3600" b="1" dirty="0" err="1" smtClean="0"/>
              <a:t>Schiffman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>Associate Professor, Psychology (teacher, researcher, search committee member, co-chair of Dept. </a:t>
            </a:r>
            <a:r>
              <a:rPr lang="en-US" sz="2200" dirty="0" err="1" smtClean="0"/>
              <a:t>ECD</a:t>
            </a:r>
            <a:r>
              <a:rPr lang="en-US" sz="2200" dirty="0" smtClean="0"/>
              <a:t>, father, community member)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0112312"/>
              </p:ext>
            </p:extLst>
          </p:nvPr>
        </p:nvGraphicFramePr>
        <p:xfrm>
          <a:off x="152400" y="1143000"/>
          <a:ext cx="396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574476"/>
              </p:ext>
            </p:extLst>
          </p:nvPr>
        </p:nvGraphicFramePr>
        <p:xfrm>
          <a:off x="4267200" y="1219200"/>
          <a:ext cx="472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" name="Picture 2" descr="http://bettercities.net/sites/default/files/imagecache/full-content-width/rt_34_intersection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1890979" cy="1601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l="8814" t="6458" r="8510" b="14367"/>
          <a:stretch/>
        </p:blipFill>
        <p:spPr>
          <a:xfrm>
            <a:off x="1600200" y="4419600"/>
            <a:ext cx="1984363" cy="1520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http://kaleoapps.com/wp-content/uploads/2014/01/Intersection-of-Business-and-Ministry_Imag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676400" cy="1119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flatrock.org.nz/static/frontpage/assets/money_politics_law/china_traff8ic_jam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9000"/>
            <a:ext cx="1651000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Eileen O’Brien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/>
              <a:t>S</a:t>
            </a:r>
            <a:r>
              <a:rPr lang="en-US" sz="2800" dirty="0" smtClean="0"/>
              <a:t>enior Lecturer, Psychology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256723"/>
              </p:ext>
            </p:extLst>
          </p:nvPr>
        </p:nvGraphicFramePr>
        <p:xfrm>
          <a:off x="152400" y="1295400"/>
          <a:ext cx="396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498330"/>
              </p:ext>
            </p:extLst>
          </p:nvPr>
        </p:nvGraphicFramePr>
        <p:xfrm>
          <a:off x="4267200" y="1295400"/>
          <a:ext cx="472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07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1117</Words>
  <Application>Microsoft Office PowerPoint</Application>
  <PresentationFormat>On-screen Show (4:3)</PresentationFormat>
  <Paragraphs>109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Faculty Learning Community  Diversity in the Classroom:  Enhancing the Curriculum and Environment  Co-Facilitators: Eileen O’Brien Julie Murphy</vt:lpstr>
      <vt:lpstr>Joanna Gadsby Library Instruction Coordinator &amp; Reference Librarian</vt:lpstr>
      <vt:lpstr>Mary Tabaa Clinical Instructor, M.A. TESOL Program</vt:lpstr>
      <vt:lpstr>Kimberly R. Moffitt Associate Professor, American Studies</vt:lpstr>
      <vt:lpstr>Susan Sonnenschein Associate Professor (Psychology), GPD (Applied Developmental Psychology) </vt:lpstr>
      <vt:lpstr>Pamela Monaghan-Geernaert Visiting Lecturer, Sociology</vt:lpstr>
      <vt:lpstr>Karen Whitworth Lecturer, Biological Sciences</vt:lpstr>
      <vt:lpstr>Jason Schiffman Associate Professor, Psychology (teacher, researcher, search committee member, co-chair of Dept. ECD, father, community member)</vt:lpstr>
      <vt:lpstr>Eileen O’Brien Senior Lecturer, Psychology</vt:lpstr>
      <vt:lpstr>Tiffany Gierasch Senior Lecturer, Tutorial Center Director, Chemistry</vt:lpstr>
      <vt:lpstr>Julie Murphy Lecturer &amp; Advisor, Psychology</vt:lpstr>
    </vt:vector>
  </TitlesOfParts>
  <Company>FierceProf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A. Murphy</dc:creator>
  <cp:lastModifiedBy>Kerrie Kephart</cp:lastModifiedBy>
  <cp:revision>22</cp:revision>
  <dcterms:created xsi:type="dcterms:W3CDTF">2014-05-03T15:51:07Z</dcterms:created>
  <dcterms:modified xsi:type="dcterms:W3CDTF">2016-05-12T19:03:01Z</dcterms:modified>
</cp:coreProperties>
</file>